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9" r:id="rId2"/>
    <p:sldId id="264" r:id="rId3"/>
    <p:sldId id="258" r:id="rId4"/>
    <p:sldId id="260" r:id="rId5"/>
    <p:sldId id="265" r:id="rId6"/>
    <p:sldId id="267" r:id="rId7"/>
    <p:sldId id="261" r:id="rId8"/>
    <p:sldId id="262" r:id="rId9"/>
    <p:sldId id="266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8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 varScale="1">
        <p:scale>
          <a:sx n="91" d="100"/>
          <a:sy n="91" d="100"/>
        </p:scale>
        <p:origin x="6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svg>
</file>

<file path=ppt/media/image11.png>
</file>

<file path=ppt/media/image12.svg>
</file>

<file path=ppt/media/image2.pn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704BB-8617-4D14-A72A-C23CD2A89B76}" type="datetimeFigureOut">
              <a:rPr lang="en-US" smtClean="0"/>
              <a:t>5/12/2018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DCD306-75B8-4CA7-BC9F-8D67BC529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8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1BDA5B8-7337-4006-9A52-E70D93287D4A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789572-3F48-4A90-987C-AEABB236C158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D166E-AAC3-4470-9C39-B7ABC2205D98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12494-6BF0-4561-8F20-D226A137F26E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8ECED-3BBC-4A9E-AAD0-710761D0B03C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2C9B-04F7-4EBB-8D08-63FCBB5FA0FF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3B3E2-4C23-4F7D-A6D8-42BAC7636657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CC83A-0D04-41AB-81E8-40592BF72493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B0F84-E5B3-4877-A1F9-F04BCA6782E9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43671-7D97-4C22-92B8-C18E74F64D20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04239-B8F9-498F-8330-9256CD5512A6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E2CB0-5D5D-460F-9F4E-3E6535C8BDAC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3D883-D5C4-4E07-88A9-6296058CC7B1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3C07F-6B5A-480D-8D6D-9B7CC168EF3B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4D2E3-2BDD-4BEB-AF26-97EB23A5DE06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85E75-CCA6-4456-ABDB-088B266C4877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628D6-3936-4B9E-948D-226839B89F4F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BCBF6-D0B8-46C2-8B00-86395E9DF986}" type="datetime1">
              <a:rPr lang="en-US" smtClean="0"/>
              <a:t>5/12/2018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nutrition picture">
            <a:extLst>
              <a:ext uri="{FF2B5EF4-FFF2-40B4-BE49-F238E27FC236}">
                <a16:creationId xmlns:a16="http://schemas.microsoft.com/office/drawing/2014/main" id="{FFFF8373-C8A8-41B4-85FA-CFF10A4CC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D15B4CD-C8E6-4F59-8378-7B6C4D16F990}"/>
              </a:ext>
            </a:extLst>
          </p:cNvPr>
          <p:cNvSpPr/>
          <p:nvPr/>
        </p:nvSpPr>
        <p:spPr>
          <a:xfrm>
            <a:off x="0" y="-10"/>
            <a:ext cx="9801726" cy="6858000"/>
          </a:xfrm>
          <a:custGeom>
            <a:avLst/>
            <a:gdLst>
              <a:gd name="connsiteX0" fmla="*/ 0 w 9801726"/>
              <a:gd name="connsiteY0" fmla="*/ 0 h 6858000"/>
              <a:gd name="connsiteX1" fmla="*/ 1718487 w 9801726"/>
              <a:gd name="connsiteY1" fmla="*/ 0 h 6858000"/>
              <a:gd name="connsiteX2" fmla="*/ 9801726 w 9801726"/>
              <a:gd name="connsiteY2" fmla="*/ 3981460 h 6858000"/>
              <a:gd name="connsiteX3" fmla="*/ 3961717 w 9801726"/>
              <a:gd name="connsiteY3" fmla="*/ 6858000 h 6858000"/>
              <a:gd name="connsiteX4" fmla="*/ 0 w 980172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01726" h="6858000">
                <a:moveTo>
                  <a:pt x="0" y="0"/>
                </a:moveTo>
                <a:lnTo>
                  <a:pt x="1718487" y="0"/>
                </a:lnTo>
                <a:lnTo>
                  <a:pt x="9801726" y="3981460"/>
                </a:lnTo>
                <a:lnTo>
                  <a:pt x="3961717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D9567A6-6A8E-4BE2-A921-C53B87F9A18F}"/>
              </a:ext>
            </a:extLst>
          </p:cNvPr>
          <p:cNvSpPr/>
          <p:nvPr/>
        </p:nvSpPr>
        <p:spPr>
          <a:xfrm>
            <a:off x="0" y="0"/>
            <a:ext cx="12191980" cy="6858000"/>
          </a:xfrm>
          <a:custGeom>
            <a:avLst/>
            <a:gdLst>
              <a:gd name="connsiteX0" fmla="*/ 7748337 w 12191980"/>
              <a:gd name="connsiteY0" fmla="*/ 0 h 6858000"/>
              <a:gd name="connsiteX1" fmla="*/ 12191980 w 12191980"/>
              <a:gd name="connsiteY1" fmla="*/ 0 h 6858000"/>
              <a:gd name="connsiteX2" fmla="*/ 12191980 w 12191980"/>
              <a:gd name="connsiteY2" fmla="*/ 2203004 h 6858000"/>
              <a:gd name="connsiteX3" fmla="*/ 0 w 12191980"/>
              <a:gd name="connsiteY3" fmla="*/ 0 h 6858000"/>
              <a:gd name="connsiteX4" fmla="*/ 713666 w 12191980"/>
              <a:gd name="connsiteY4" fmla="*/ 0 h 6858000"/>
              <a:gd name="connsiteX5" fmla="*/ 8752182 w 12191980"/>
              <a:gd name="connsiteY5" fmla="*/ 3985217 h 6858000"/>
              <a:gd name="connsiteX6" fmla="*/ 2957538 w 12191980"/>
              <a:gd name="connsiteY6" fmla="*/ 6858000 h 6858000"/>
              <a:gd name="connsiteX7" fmla="*/ 0 w 1219198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80" h="6858000">
                <a:moveTo>
                  <a:pt x="7748337" y="0"/>
                </a:moveTo>
                <a:lnTo>
                  <a:pt x="12191980" y="0"/>
                </a:lnTo>
                <a:lnTo>
                  <a:pt x="12191980" y="2203004"/>
                </a:lnTo>
                <a:close/>
                <a:moveTo>
                  <a:pt x="0" y="0"/>
                </a:moveTo>
                <a:lnTo>
                  <a:pt x="713666" y="0"/>
                </a:lnTo>
                <a:lnTo>
                  <a:pt x="8752182" y="3985217"/>
                </a:lnTo>
                <a:lnTo>
                  <a:pt x="295753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Frame 21">
            <a:extLst>
              <a:ext uri="{FF2B5EF4-FFF2-40B4-BE49-F238E27FC236}">
                <a16:creationId xmlns:a16="http://schemas.microsoft.com/office/drawing/2014/main" id="{3BEA189B-2FF7-4C6A-99D8-4C0AAED2B777}"/>
              </a:ext>
            </a:extLst>
          </p:cNvPr>
          <p:cNvSpPr/>
          <p:nvPr/>
        </p:nvSpPr>
        <p:spPr>
          <a:xfrm rot="2700000">
            <a:off x="11227226" y="345960"/>
            <a:ext cx="504000" cy="504000"/>
          </a:xfrm>
          <a:prstGeom prst="frame">
            <a:avLst>
              <a:gd name="adj1" fmla="val 25000"/>
            </a:avLst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4797F75-88DC-49B4-B531-FA1156B567E1}"/>
              </a:ext>
            </a:extLst>
          </p:cNvPr>
          <p:cNvCxnSpPr>
            <a:cxnSpLocks/>
          </p:cNvCxnSpPr>
          <p:nvPr/>
        </p:nvCxnSpPr>
        <p:spPr>
          <a:xfrm rot="120000">
            <a:off x="368968" y="737936"/>
            <a:ext cx="4748463" cy="21827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488C848-D555-4E5F-8C9A-4B38071C38BE}"/>
              </a:ext>
            </a:extLst>
          </p:cNvPr>
          <p:cNvCxnSpPr>
            <a:cxnSpLocks/>
          </p:cNvCxnSpPr>
          <p:nvPr/>
        </p:nvCxnSpPr>
        <p:spPr>
          <a:xfrm rot="120000">
            <a:off x="521368" y="890336"/>
            <a:ext cx="4748463" cy="21827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1CDACAC-16D2-4940-A361-8324B33AE208}"/>
              </a:ext>
            </a:extLst>
          </p:cNvPr>
          <p:cNvSpPr txBox="1"/>
          <p:nvPr/>
        </p:nvSpPr>
        <p:spPr>
          <a:xfrm>
            <a:off x="673768" y="2916221"/>
            <a:ext cx="4884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Tailored Nutrition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876493-1998-4177-859A-8444E65AD204}"/>
              </a:ext>
            </a:extLst>
          </p:cNvPr>
          <p:cNvSpPr txBox="1"/>
          <p:nvPr/>
        </p:nvSpPr>
        <p:spPr>
          <a:xfrm>
            <a:off x="721895" y="3912373"/>
            <a:ext cx="487166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Sanjeev Sharma, Andrew Glyadchenko, Leon Campbell, Alvin Lam</a:t>
            </a:r>
          </a:p>
          <a:p>
            <a:endParaRPr lang="en-US" sz="2000" dirty="0"/>
          </a:p>
          <a:p>
            <a:r>
              <a:rPr lang="en-US" sz="1400" dirty="0"/>
              <a:t>Advnc apl:cpstne maj CSCI 49900</a:t>
            </a:r>
          </a:p>
          <a:p>
            <a:endParaRPr 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D50287-FE59-46EA-84FE-3F11FACF1545}"/>
              </a:ext>
            </a:extLst>
          </p:cNvPr>
          <p:cNvSpPr txBox="1"/>
          <p:nvPr/>
        </p:nvSpPr>
        <p:spPr>
          <a:xfrm>
            <a:off x="745957" y="5090340"/>
            <a:ext cx="39944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5-10-18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3E7C1D-8B67-49DD-8CC1-927A91FCC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400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959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12EFB16-B0BA-4917-90BC-DBBF62E40170}"/>
              </a:ext>
            </a:extLst>
          </p:cNvPr>
          <p:cNvSpPr/>
          <p:nvPr/>
        </p:nvSpPr>
        <p:spPr>
          <a:xfrm>
            <a:off x="-13960" y="-6980"/>
            <a:ext cx="12192000" cy="6858000"/>
          </a:xfrm>
          <a:prstGeom prst="rect">
            <a:avLst/>
          </a:prstGeom>
          <a:solidFill>
            <a:srgbClr val="27282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282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207DA3-94D1-4939-A51F-22EEEE1CC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10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B945D-435F-4DDF-8A7B-E81962ACFB87}"/>
              </a:ext>
            </a:extLst>
          </p:cNvPr>
          <p:cNvSpPr txBox="1"/>
          <p:nvPr/>
        </p:nvSpPr>
        <p:spPr>
          <a:xfrm>
            <a:off x="0" y="3013501"/>
            <a:ext cx="12191999" cy="523220"/>
          </a:xfrm>
          <a:prstGeom prst="rect">
            <a:avLst/>
          </a:prstGeom>
          <a:solidFill>
            <a:srgbClr val="2728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solidFill>
                  <a:srgbClr val="C00000"/>
                </a:solidFill>
                <a:latin typeface="OCR A Extended" panose="02010509020102010303" pitchFamily="50" charset="0"/>
              </a:rPr>
              <a:t>return</a:t>
            </a:r>
            <a:r>
              <a:rPr lang="en-I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OCR A Extended" panose="02010509020102010303" pitchFamily="50" charset="0"/>
              </a:rPr>
              <a:t> </a:t>
            </a:r>
            <a:r>
              <a:rPr lang="en-IN" sz="2800" dirty="0">
                <a:solidFill>
                  <a:srgbClr val="7030A0"/>
                </a:solidFill>
                <a:latin typeface="OCR A Extended" panose="02010509020102010303" pitchFamily="50" charset="0"/>
              </a:rPr>
              <a:t>0</a:t>
            </a:r>
            <a:r>
              <a:rPr lang="en-I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OCR A Extended" panose="02010509020102010303" pitchFamily="50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50783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mage result for nutrition picture">
            <a:extLst>
              <a:ext uri="{FF2B5EF4-FFF2-40B4-BE49-F238E27FC236}">
                <a16:creationId xmlns:a16="http://schemas.microsoft.com/office/drawing/2014/main" id="{AFCA6F3B-E44F-446E-BEEE-70A33942A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431EF74-63CF-4458-B993-2C64F1E775A0}"/>
              </a:ext>
            </a:extLst>
          </p:cNvPr>
          <p:cNvSpPr/>
          <p:nvPr/>
        </p:nvSpPr>
        <p:spPr>
          <a:xfrm>
            <a:off x="0" y="-13960"/>
            <a:ext cx="12192000" cy="6871960"/>
          </a:xfrm>
          <a:custGeom>
            <a:avLst/>
            <a:gdLst>
              <a:gd name="connsiteX0" fmla="*/ 5821681 w 12192000"/>
              <a:gd name="connsiteY0" fmla="*/ 2635717 h 6858000"/>
              <a:gd name="connsiteX1" fmla="*/ 5821681 w 12192000"/>
              <a:gd name="connsiteY1" fmla="*/ 2681436 h 6858000"/>
              <a:gd name="connsiteX2" fmla="*/ 11353800 w 12192000"/>
              <a:gd name="connsiteY2" fmla="*/ 2681436 h 6858000"/>
              <a:gd name="connsiteX3" fmla="*/ 11353800 w 12192000"/>
              <a:gd name="connsiteY3" fmla="*/ 2635717 h 6858000"/>
              <a:gd name="connsiteX4" fmla="*/ 2788920 w 12192000"/>
              <a:gd name="connsiteY4" fmla="*/ 2330591 h 6858000"/>
              <a:gd name="connsiteX5" fmla="*/ 2788920 w 12192000"/>
              <a:gd name="connsiteY5" fmla="*/ 4527410 h 6858000"/>
              <a:gd name="connsiteX6" fmla="*/ 2729679 w 12192000"/>
              <a:gd name="connsiteY6" fmla="*/ 4524418 h 6858000"/>
              <a:gd name="connsiteX7" fmla="*/ 1741157 w 12192000"/>
              <a:gd name="connsiteY7" fmla="*/ 3429000 h 6858000"/>
              <a:gd name="connsiteX8" fmla="*/ 2729679 w 12192000"/>
              <a:gd name="connsiteY8" fmla="*/ 2333582 h 6858000"/>
              <a:gd name="connsiteX9" fmla="*/ 2865120 w 12192000"/>
              <a:gd name="connsiteY9" fmla="*/ 2329052 h 6858000"/>
              <a:gd name="connsiteX10" fmla="*/ 2954842 w 12192000"/>
              <a:gd name="connsiteY10" fmla="*/ 2333582 h 6858000"/>
              <a:gd name="connsiteX11" fmla="*/ 3943363 w 12192000"/>
              <a:gd name="connsiteY11" fmla="*/ 3429000 h 6858000"/>
              <a:gd name="connsiteX12" fmla="*/ 2954842 w 12192000"/>
              <a:gd name="connsiteY12" fmla="*/ 4524418 h 6858000"/>
              <a:gd name="connsiteX13" fmla="*/ 2865120 w 12192000"/>
              <a:gd name="connsiteY13" fmla="*/ 4528949 h 6858000"/>
              <a:gd name="connsiteX14" fmla="*/ 2788920 w 12192000"/>
              <a:gd name="connsiteY14" fmla="*/ 1019549 h 6858000"/>
              <a:gd name="connsiteX15" fmla="*/ 2788920 w 12192000"/>
              <a:gd name="connsiteY15" fmla="*/ 1199034 h 6858000"/>
              <a:gd name="connsiteX16" fmla="*/ 2613984 w 12192000"/>
              <a:gd name="connsiteY16" fmla="*/ 1207867 h 6858000"/>
              <a:gd name="connsiteX17" fmla="*/ 609600 w 12192000"/>
              <a:gd name="connsiteY17" fmla="*/ 3429000 h 6858000"/>
              <a:gd name="connsiteX18" fmla="*/ 2613984 w 12192000"/>
              <a:gd name="connsiteY18" fmla="*/ 5650133 h 6858000"/>
              <a:gd name="connsiteX19" fmla="*/ 2788920 w 12192000"/>
              <a:gd name="connsiteY19" fmla="*/ 5658967 h 6858000"/>
              <a:gd name="connsiteX20" fmla="*/ 2788920 w 12192000"/>
              <a:gd name="connsiteY20" fmla="*/ 5838452 h 6858000"/>
              <a:gd name="connsiteX21" fmla="*/ 2595633 w 12192000"/>
              <a:gd name="connsiteY21" fmla="*/ 5828692 h 6858000"/>
              <a:gd name="connsiteX22" fmla="*/ 430115 w 12192000"/>
              <a:gd name="connsiteY22" fmla="*/ 3429000 h 6858000"/>
              <a:gd name="connsiteX23" fmla="*/ 2595633 w 12192000"/>
              <a:gd name="connsiteY23" fmla="*/ 1029309 h 6858000"/>
              <a:gd name="connsiteX24" fmla="*/ 2865120 w 12192000"/>
              <a:gd name="connsiteY24" fmla="*/ 1018010 h 6858000"/>
              <a:gd name="connsiteX25" fmla="*/ 3088888 w 12192000"/>
              <a:gd name="connsiteY25" fmla="*/ 1029309 h 6858000"/>
              <a:gd name="connsiteX26" fmla="*/ 5254405 w 12192000"/>
              <a:gd name="connsiteY26" fmla="*/ 3429000 h 6858000"/>
              <a:gd name="connsiteX27" fmla="*/ 3088888 w 12192000"/>
              <a:gd name="connsiteY27" fmla="*/ 5828692 h 6858000"/>
              <a:gd name="connsiteX28" fmla="*/ 2865120 w 12192000"/>
              <a:gd name="connsiteY28" fmla="*/ 5839991 h 6858000"/>
              <a:gd name="connsiteX29" fmla="*/ 2865120 w 12192000"/>
              <a:gd name="connsiteY29" fmla="*/ 5660506 h 6858000"/>
              <a:gd name="connsiteX30" fmla="*/ 3070537 w 12192000"/>
              <a:gd name="connsiteY30" fmla="*/ 5650133 h 6858000"/>
              <a:gd name="connsiteX31" fmla="*/ 5074920 w 12192000"/>
              <a:gd name="connsiteY31" fmla="*/ 3429000 h 6858000"/>
              <a:gd name="connsiteX32" fmla="*/ 3070537 w 12192000"/>
              <a:gd name="connsiteY32" fmla="*/ 1207867 h 6858000"/>
              <a:gd name="connsiteX33" fmla="*/ 2865120 w 12192000"/>
              <a:gd name="connsiteY33" fmla="*/ 1197494 h 6858000"/>
              <a:gd name="connsiteX34" fmla="*/ 2865120 w 12192000"/>
              <a:gd name="connsiteY34" fmla="*/ 0 h 6858000"/>
              <a:gd name="connsiteX35" fmla="*/ 12192000 w 12192000"/>
              <a:gd name="connsiteY35" fmla="*/ 0 h 6858000"/>
              <a:gd name="connsiteX36" fmla="*/ 12192000 w 12192000"/>
              <a:gd name="connsiteY36" fmla="*/ 6858000 h 6858000"/>
              <a:gd name="connsiteX37" fmla="*/ 2865120 w 12192000"/>
              <a:gd name="connsiteY37" fmla="*/ 6858000 h 6858000"/>
              <a:gd name="connsiteX38" fmla="*/ 2865120 w 12192000"/>
              <a:gd name="connsiteY38" fmla="*/ 5896726 h 6858000"/>
              <a:gd name="connsiteX39" fmla="*/ 3094689 w 12192000"/>
              <a:gd name="connsiteY39" fmla="*/ 5885134 h 6858000"/>
              <a:gd name="connsiteX40" fmla="*/ 5311140 w 12192000"/>
              <a:gd name="connsiteY40" fmla="*/ 3429000 h 6858000"/>
              <a:gd name="connsiteX41" fmla="*/ 3094689 w 12192000"/>
              <a:gd name="connsiteY41" fmla="*/ 972867 h 6858000"/>
              <a:gd name="connsiteX42" fmla="*/ 2865120 w 12192000"/>
              <a:gd name="connsiteY42" fmla="*/ 961274 h 6858000"/>
              <a:gd name="connsiteX43" fmla="*/ 0 w 12192000"/>
              <a:gd name="connsiteY43" fmla="*/ 0 h 6858000"/>
              <a:gd name="connsiteX44" fmla="*/ 2788920 w 12192000"/>
              <a:gd name="connsiteY44" fmla="*/ 0 h 6858000"/>
              <a:gd name="connsiteX45" fmla="*/ 2788920 w 12192000"/>
              <a:gd name="connsiteY45" fmla="*/ 962814 h 6858000"/>
              <a:gd name="connsiteX46" fmla="*/ 2589832 w 12192000"/>
              <a:gd name="connsiteY46" fmla="*/ 972867 h 6858000"/>
              <a:gd name="connsiteX47" fmla="*/ 373380 w 12192000"/>
              <a:gd name="connsiteY47" fmla="*/ 3429000 h 6858000"/>
              <a:gd name="connsiteX48" fmla="*/ 2589832 w 12192000"/>
              <a:gd name="connsiteY48" fmla="*/ 5885134 h 6858000"/>
              <a:gd name="connsiteX49" fmla="*/ 2788920 w 12192000"/>
              <a:gd name="connsiteY49" fmla="*/ 5895187 h 6858000"/>
              <a:gd name="connsiteX50" fmla="*/ 2788920 w 12192000"/>
              <a:gd name="connsiteY50" fmla="*/ 6858000 h 6858000"/>
              <a:gd name="connsiteX51" fmla="*/ 0 w 12192000"/>
              <a:gd name="connsiteY5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6858000">
                <a:moveTo>
                  <a:pt x="5821681" y="2635717"/>
                </a:moveTo>
                <a:lnTo>
                  <a:pt x="5821681" y="2681436"/>
                </a:lnTo>
                <a:lnTo>
                  <a:pt x="11353800" y="2681436"/>
                </a:lnTo>
                <a:lnTo>
                  <a:pt x="11353800" y="2635717"/>
                </a:lnTo>
                <a:close/>
                <a:moveTo>
                  <a:pt x="2788920" y="2330591"/>
                </a:moveTo>
                <a:lnTo>
                  <a:pt x="2788920" y="4527410"/>
                </a:lnTo>
                <a:lnTo>
                  <a:pt x="2729679" y="4524418"/>
                </a:lnTo>
                <a:cubicBezTo>
                  <a:pt x="2174441" y="4468031"/>
                  <a:pt x="1741157" y="3999114"/>
                  <a:pt x="1741157" y="3429000"/>
                </a:cubicBezTo>
                <a:cubicBezTo>
                  <a:pt x="1741157" y="2858886"/>
                  <a:pt x="2174441" y="2389970"/>
                  <a:pt x="2729679" y="2333582"/>
                </a:cubicBezTo>
                <a:close/>
                <a:moveTo>
                  <a:pt x="2865120" y="2329052"/>
                </a:moveTo>
                <a:lnTo>
                  <a:pt x="2954842" y="2333582"/>
                </a:lnTo>
                <a:cubicBezTo>
                  <a:pt x="3510079" y="2389970"/>
                  <a:pt x="3943363" y="2858886"/>
                  <a:pt x="3943363" y="3429000"/>
                </a:cubicBezTo>
                <a:cubicBezTo>
                  <a:pt x="3943363" y="3999114"/>
                  <a:pt x="3510079" y="4468031"/>
                  <a:pt x="2954842" y="4524418"/>
                </a:cubicBezTo>
                <a:lnTo>
                  <a:pt x="2865120" y="4528949"/>
                </a:lnTo>
                <a:close/>
                <a:moveTo>
                  <a:pt x="2788920" y="1019549"/>
                </a:moveTo>
                <a:lnTo>
                  <a:pt x="2788920" y="1199034"/>
                </a:lnTo>
                <a:lnTo>
                  <a:pt x="2613984" y="1207867"/>
                </a:lnTo>
                <a:cubicBezTo>
                  <a:pt x="1488151" y="1322202"/>
                  <a:pt x="609600" y="2273003"/>
                  <a:pt x="609600" y="3429000"/>
                </a:cubicBezTo>
                <a:cubicBezTo>
                  <a:pt x="609600" y="4584998"/>
                  <a:pt x="1488151" y="5535799"/>
                  <a:pt x="2613984" y="5650133"/>
                </a:cubicBezTo>
                <a:lnTo>
                  <a:pt x="2788920" y="5658967"/>
                </a:lnTo>
                <a:lnTo>
                  <a:pt x="2788920" y="5838452"/>
                </a:lnTo>
                <a:lnTo>
                  <a:pt x="2595633" y="5828692"/>
                </a:lnTo>
                <a:cubicBezTo>
                  <a:pt x="1379294" y="5705166"/>
                  <a:pt x="430115" y="4677929"/>
                  <a:pt x="430115" y="3429000"/>
                </a:cubicBezTo>
                <a:cubicBezTo>
                  <a:pt x="430115" y="2180071"/>
                  <a:pt x="1379294" y="1152835"/>
                  <a:pt x="2595633" y="1029309"/>
                </a:cubicBezTo>
                <a:close/>
                <a:moveTo>
                  <a:pt x="2865120" y="1018010"/>
                </a:moveTo>
                <a:lnTo>
                  <a:pt x="3088888" y="1029309"/>
                </a:lnTo>
                <a:cubicBezTo>
                  <a:pt x="4305227" y="1152835"/>
                  <a:pt x="5254405" y="2180071"/>
                  <a:pt x="5254405" y="3429000"/>
                </a:cubicBezTo>
                <a:cubicBezTo>
                  <a:pt x="5254405" y="4677929"/>
                  <a:pt x="4305227" y="5705166"/>
                  <a:pt x="3088888" y="5828692"/>
                </a:cubicBezTo>
                <a:lnTo>
                  <a:pt x="2865120" y="5839991"/>
                </a:lnTo>
                <a:lnTo>
                  <a:pt x="2865120" y="5660506"/>
                </a:lnTo>
                <a:lnTo>
                  <a:pt x="3070537" y="5650133"/>
                </a:lnTo>
                <a:cubicBezTo>
                  <a:pt x="4196369" y="5535799"/>
                  <a:pt x="5074920" y="4584998"/>
                  <a:pt x="5074920" y="3429000"/>
                </a:cubicBezTo>
                <a:cubicBezTo>
                  <a:pt x="5074920" y="2273003"/>
                  <a:pt x="4196369" y="1322202"/>
                  <a:pt x="3070537" y="1207867"/>
                </a:cubicBezTo>
                <a:lnTo>
                  <a:pt x="2865120" y="1197494"/>
                </a:lnTo>
                <a:close/>
                <a:moveTo>
                  <a:pt x="286512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2865120" y="6858000"/>
                </a:lnTo>
                <a:lnTo>
                  <a:pt x="2865120" y="5896726"/>
                </a:lnTo>
                <a:lnTo>
                  <a:pt x="3094689" y="5885134"/>
                </a:lnTo>
                <a:cubicBezTo>
                  <a:pt x="4339638" y="5758702"/>
                  <a:pt x="5311140" y="4707305"/>
                  <a:pt x="5311140" y="3429000"/>
                </a:cubicBezTo>
                <a:cubicBezTo>
                  <a:pt x="5311140" y="2150696"/>
                  <a:pt x="4339638" y="1099298"/>
                  <a:pt x="3094689" y="972867"/>
                </a:cubicBezTo>
                <a:lnTo>
                  <a:pt x="2865120" y="961274"/>
                </a:lnTo>
                <a:close/>
                <a:moveTo>
                  <a:pt x="0" y="0"/>
                </a:moveTo>
                <a:lnTo>
                  <a:pt x="2788920" y="0"/>
                </a:lnTo>
                <a:lnTo>
                  <a:pt x="2788920" y="962814"/>
                </a:lnTo>
                <a:lnTo>
                  <a:pt x="2589832" y="972867"/>
                </a:lnTo>
                <a:cubicBezTo>
                  <a:pt x="1344884" y="1099298"/>
                  <a:pt x="373380" y="2150696"/>
                  <a:pt x="373380" y="3429000"/>
                </a:cubicBezTo>
                <a:cubicBezTo>
                  <a:pt x="373380" y="4707305"/>
                  <a:pt x="1344884" y="5758702"/>
                  <a:pt x="2589832" y="5885134"/>
                </a:cubicBezTo>
                <a:lnTo>
                  <a:pt x="2788920" y="5895187"/>
                </a:lnTo>
                <a:lnTo>
                  <a:pt x="278892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78000">
                <a:schemeClr val="accent4">
                  <a:lumMod val="60000"/>
                  <a:lumOff val="40000"/>
                  <a:alpha val="65000"/>
                </a:schemeClr>
              </a:gs>
              <a:gs pos="97000">
                <a:schemeClr val="accent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8B9D35-105F-43B9-B0DD-F2C78EBC307A}"/>
              </a:ext>
            </a:extLst>
          </p:cNvPr>
          <p:cNvSpPr txBox="1"/>
          <p:nvPr/>
        </p:nvSpPr>
        <p:spPr>
          <a:xfrm>
            <a:off x="5684520" y="1249680"/>
            <a:ext cx="595884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spc="-150" dirty="0">
                <a:latin typeface="Montserrat" panose="00000500000000000000" pitchFamily="2" charset="0"/>
              </a:rPr>
              <a:t>OUR </a:t>
            </a:r>
            <a:r>
              <a:rPr lang="en-IN" sz="3200" spc="-150" dirty="0">
                <a:solidFill>
                  <a:srgbClr val="C00000"/>
                </a:solidFill>
                <a:latin typeface="Montserrat" panose="00000500000000000000" pitchFamily="2" charset="0"/>
              </a:rPr>
              <a:t>INITIAL</a:t>
            </a:r>
            <a:endParaRPr lang="en-IN" sz="3200" spc="-150" dirty="0">
              <a:latin typeface="Montserrat" panose="00000500000000000000" pitchFamily="2" charset="0"/>
            </a:endParaRPr>
          </a:p>
          <a:p>
            <a:r>
              <a:rPr lang="en-IN" sz="5000" spc="-150" dirty="0">
                <a:latin typeface="Montserrat" panose="00000500000000000000" pitchFamily="2" charset="0"/>
              </a:rPr>
              <a:t>VISION &amp; 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DE5EBD-E68D-4B4B-B3C9-A31ED5550053}"/>
              </a:ext>
            </a:extLst>
          </p:cNvPr>
          <p:cNvSpPr txBox="1"/>
          <p:nvPr/>
        </p:nvSpPr>
        <p:spPr>
          <a:xfrm>
            <a:off x="5684520" y="3513593"/>
            <a:ext cx="5669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This is a placeholder for text. Add your text here. Thanks for subscribing to our channel. Add you mission and vision statement here. Thanks for subscribing.</a:t>
            </a:r>
          </a:p>
          <a:p>
            <a:pPr algn="just"/>
            <a:endParaRPr lang="en-IN" sz="1200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  <a:p>
            <a:pPr algn="just"/>
            <a:r>
              <a: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This is a placeholder for text. Add your text here. Thanks for subscribing to our channel. Add you mission and vision statement here. Thanks for subscribing.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B3E2E1-0DB2-44B7-BD72-517419E002E2}"/>
              </a:ext>
            </a:extLst>
          </p:cNvPr>
          <p:cNvSpPr txBox="1"/>
          <p:nvPr/>
        </p:nvSpPr>
        <p:spPr>
          <a:xfrm>
            <a:off x="5684520" y="3144261"/>
            <a:ext cx="554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CREATIVE VENUS BUSINESS PRESENTATION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754811-7077-4BBC-BB76-AC39FE2B0147}"/>
              </a:ext>
            </a:extLst>
          </p:cNvPr>
          <p:cNvSpPr/>
          <p:nvPr/>
        </p:nvSpPr>
        <p:spPr>
          <a:xfrm>
            <a:off x="2071661" y="3044259"/>
            <a:ext cx="5137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spc="-150" dirty="0">
                <a:latin typeface="Montserrat" panose="00000500000000000000" pitchFamily="2" charset="0"/>
              </a:rPr>
              <a:t>T</a:t>
            </a:r>
            <a:endParaRPr lang="en-US" sz="4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A5787F-E75C-4080-B2C1-73472CA4AA27}"/>
              </a:ext>
            </a:extLst>
          </p:cNvPr>
          <p:cNvSpPr/>
          <p:nvPr/>
        </p:nvSpPr>
        <p:spPr>
          <a:xfrm>
            <a:off x="3103560" y="3030319"/>
            <a:ext cx="5137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spc="-150" dirty="0">
                <a:latin typeface="Montserrat" panose="00000500000000000000" pitchFamily="2" charset="0"/>
              </a:rPr>
              <a:t>N</a:t>
            </a:r>
            <a:endParaRPr lang="en-US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67B8AF-3560-45BC-93EB-94849D434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02857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4000"/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Image result for nutrition picture">
            <a:extLst>
              <a:ext uri="{FF2B5EF4-FFF2-40B4-BE49-F238E27FC236}">
                <a16:creationId xmlns:a16="http://schemas.microsoft.com/office/drawing/2014/main" id="{B980A43E-D782-4208-B5C9-958A0715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03BA74-BA65-437C-A269-E2E95C302A52}"/>
              </a:ext>
            </a:extLst>
          </p:cNvPr>
          <p:cNvSpPr/>
          <p:nvPr/>
        </p:nvSpPr>
        <p:spPr>
          <a:xfrm>
            <a:off x="-6491" y="4338129"/>
            <a:ext cx="12192000" cy="2519851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15000000" scaled="0"/>
          </a:gradFill>
          <a:ln>
            <a:solidFill>
              <a:schemeClr val="accent5">
                <a:lumMod val="75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6" name="Group 85"/>
          <p:cNvGrpSpPr/>
          <p:nvPr/>
        </p:nvGrpSpPr>
        <p:grpSpPr>
          <a:xfrm>
            <a:off x="459141" y="1364776"/>
            <a:ext cx="11272294" cy="3312126"/>
            <a:chOff x="459141" y="1364776"/>
            <a:chExt cx="11272294" cy="3312126"/>
          </a:xfrm>
        </p:grpSpPr>
        <p:sp>
          <p:nvSpPr>
            <p:cNvPr id="42" name="Freeform: Shape 41"/>
            <p:cNvSpPr/>
            <p:nvPr/>
          </p:nvSpPr>
          <p:spPr>
            <a:xfrm>
              <a:off x="562907" y="1364776"/>
              <a:ext cx="11066186" cy="2578837"/>
            </a:xfrm>
            <a:custGeom>
              <a:avLst/>
              <a:gdLst>
                <a:gd name="connsiteX0" fmla="*/ 1116000 w 9577855"/>
                <a:gd name="connsiteY0" fmla="*/ 0 h 2232000"/>
                <a:gd name="connsiteX1" fmla="*/ 1116000 w 9577855"/>
                <a:gd name="connsiteY1" fmla="*/ 395979 h 2232000"/>
                <a:gd name="connsiteX2" fmla="*/ 395978 w 9577855"/>
                <a:gd name="connsiteY2" fmla="*/ 1116000 h 2232000"/>
                <a:gd name="connsiteX3" fmla="*/ 1116000 w 9577855"/>
                <a:gd name="connsiteY3" fmla="*/ 1836021 h 2232000"/>
                <a:gd name="connsiteX4" fmla="*/ 1821392 w 9577855"/>
                <a:gd name="connsiteY4" fmla="*/ 1261110 h 2232000"/>
                <a:gd name="connsiteX5" fmla="*/ 1835903 w 9577855"/>
                <a:gd name="connsiteY5" fmla="*/ 1117164 h 2232000"/>
                <a:gd name="connsiteX6" fmla="*/ 1834504 w 9577855"/>
                <a:gd name="connsiteY6" fmla="*/ 1117164 h 2232000"/>
                <a:gd name="connsiteX7" fmla="*/ 1834445 w 9577855"/>
                <a:gd name="connsiteY7" fmla="*/ 1116000 h 2232000"/>
                <a:gd name="connsiteX8" fmla="*/ 2950445 w 9577855"/>
                <a:gd name="connsiteY8" fmla="*/ 0 h 2232000"/>
                <a:gd name="connsiteX9" fmla="*/ 4066445 w 9577855"/>
                <a:gd name="connsiteY9" fmla="*/ 1116000 h 2232000"/>
                <a:gd name="connsiteX10" fmla="*/ 4068906 w 9577855"/>
                <a:gd name="connsiteY10" fmla="*/ 1116000 h 2232000"/>
                <a:gd name="connsiteX11" fmla="*/ 4788927 w 9577855"/>
                <a:gd name="connsiteY11" fmla="*/ 1836021 h 2232000"/>
                <a:gd name="connsiteX12" fmla="*/ 5508948 w 9577855"/>
                <a:gd name="connsiteY12" fmla="*/ 1116000 h 2232000"/>
                <a:gd name="connsiteX13" fmla="*/ 5510178 w 9577855"/>
                <a:gd name="connsiteY13" fmla="*/ 1116000 h 2232000"/>
                <a:gd name="connsiteX14" fmla="*/ 6626178 w 9577855"/>
                <a:gd name="connsiteY14" fmla="*/ 0 h 2232000"/>
                <a:gd name="connsiteX15" fmla="*/ 7742178 w 9577855"/>
                <a:gd name="connsiteY15" fmla="*/ 1116000 h 2232000"/>
                <a:gd name="connsiteX16" fmla="*/ 7742119 w 9577855"/>
                <a:gd name="connsiteY16" fmla="*/ 1117164 h 2232000"/>
                <a:gd name="connsiteX17" fmla="*/ 7741951 w 9577855"/>
                <a:gd name="connsiteY17" fmla="*/ 1117164 h 2232000"/>
                <a:gd name="connsiteX18" fmla="*/ 7756462 w 9577855"/>
                <a:gd name="connsiteY18" fmla="*/ 1261110 h 2232000"/>
                <a:gd name="connsiteX19" fmla="*/ 8461855 w 9577855"/>
                <a:gd name="connsiteY19" fmla="*/ 1836021 h 2232000"/>
                <a:gd name="connsiteX20" fmla="*/ 9181876 w 9577855"/>
                <a:gd name="connsiteY20" fmla="*/ 1116000 h 2232000"/>
                <a:gd name="connsiteX21" fmla="*/ 9577855 w 9577855"/>
                <a:gd name="connsiteY21" fmla="*/ 1116000 h 2232000"/>
                <a:gd name="connsiteX22" fmla="*/ 8461855 w 9577855"/>
                <a:gd name="connsiteY22" fmla="*/ 2232000 h 2232000"/>
                <a:gd name="connsiteX23" fmla="*/ 7345855 w 9577855"/>
                <a:gd name="connsiteY23" fmla="*/ 1116000 h 2232000"/>
                <a:gd name="connsiteX24" fmla="*/ 7346199 w 9577855"/>
                <a:gd name="connsiteY24" fmla="*/ 1116000 h 2232000"/>
                <a:gd name="connsiteX25" fmla="*/ 6626178 w 9577855"/>
                <a:gd name="connsiteY25" fmla="*/ 395979 h 2232000"/>
                <a:gd name="connsiteX26" fmla="*/ 5906157 w 9577855"/>
                <a:gd name="connsiteY26" fmla="*/ 1116000 h 2232000"/>
                <a:gd name="connsiteX27" fmla="*/ 5906216 w 9577855"/>
                <a:gd name="connsiteY27" fmla="*/ 1117164 h 2232000"/>
                <a:gd name="connsiteX28" fmla="*/ 5904810 w 9577855"/>
                <a:gd name="connsiteY28" fmla="*/ 1117164 h 2232000"/>
                <a:gd name="connsiteX29" fmla="*/ 5882254 w 9577855"/>
                <a:gd name="connsiteY29" fmla="*/ 1340913 h 2232000"/>
                <a:gd name="connsiteX30" fmla="*/ 4788927 w 9577855"/>
                <a:gd name="connsiteY30" fmla="*/ 2232000 h 2232000"/>
                <a:gd name="connsiteX31" fmla="*/ 3695600 w 9577855"/>
                <a:gd name="connsiteY31" fmla="*/ 1340913 h 2232000"/>
                <a:gd name="connsiteX32" fmla="*/ 3673045 w 9577855"/>
                <a:gd name="connsiteY32" fmla="*/ 1117164 h 2232000"/>
                <a:gd name="connsiteX33" fmla="*/ 3670407 w 9577855"/>
                <a:gd name="connsiteY33" fmla="*/ 1117164 h 2232000"/>
                <a:gd name="connsiteX34" fmla="*/ 3670466 w 9577855"/>
                <a:gd name="connsiteY34" fmla="*/ 1116000 h 2232000"/>
                <a:gd name="connsiteX35" fmla="*/ 2950445 w 9577855"/>
                <a:gd name="connsiteY35" fmla="*/ 395979 h 2232000"/>
                <a:gd name="connsiteX36" fmla="*/ 2230425 w 9577855"/>
                <a:gd name="connsiteY36" fmla="*/ 1116000 h 2232000"/>
                <a:gd name="connsiteX37" fmla="*/ 2231999 w 9577855"/>
                <a:gd name="connsiteY37" fmla="*/ 1116000 h 2232000"/>
                <a:gd name="connsiteX38" fmla="*/ 1116000 w 9577855"/>
                <a:gd name="connsiteY38" fmla="*/ 2232000 h 2232000"/>
                <a:gd name="connsiteX39" fmla="*/ 0 w 9577855"/>
                <a:gd name="connsiteY39" fmla="*/ 1116000 h 2232000"/>
                <a:gd name="connsiteX40" fmla="*/ 1116000 w 9577855"/>
                <a:gd name="connsiteY40" fmla="*/ 0 h 22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77855" h="2232000">
                  <a:moveTo>
                    <a:pt x="1116000" y="0"/>
                  </a:moveTo>
                  <a:lnTo>
                    <a:pt x="1116000" y="395979"/>
                  </a:lnTo>
                  <a:cubicBezTo>
                    <a:pt x="718343" y="395979"/>
                    <a:pt x="395978" y="718343"/>
                    <a:pt x="395978" y="1116000"/>
                  </a:cubicBezTo>
                  <a:cubicBezTo>
                    <a:pt x="395978" y="1513657"/>
                    <a:pt x="718343" y="1836021"/>
                    <a:pt x="1116000" y="1836021"/>
                  </a:cubicBezTo>
                  <a:cubicBezTo>
                    <a:pt x="1463949" y="1836021"/>
                    <a:pt x="1754253" y="1589211"/>
                    <a:pt x="1821392" y="1261110"/>
                  </a:cubicBezTo>
                  <a:lnTo>
                    <a:pt x="1835903" y="1117164"/>
                  </a:lnTo>
                  <a:lnTo>
                    <a:pt x="1834504" y="1117164"/>
                  </a:lnTo>
                  <a:lnTo>
                    <a:pt x="1834445" y="1116000"/>
                  </a:lnTo>
                  <a:cubicBezTo>
                    <a:pt x="1834445" y="499650"/>
                    <a:pt x="2334095" y="0"/>
                    <a:pt x="2950445" y="0"/>
                  </a:cubicBezTo>
                  <a:cubicBezTo>
                    <a:pt x="3566795" y="0"/>
                    <a:pt x="4066445" y="499650"/>
                    <a:pt x="4066445" y="1116000"/>
                  </a:cubicBezTo>
                  <a:lnTo>
                    <a:pt x="4068906" y="1116000"/>
                  </a:lnTo>
                  <a:cubicBezTo>
                    <a:pt x="4068906" y="1513657"/>
                    <a:pt x="4391270" y="1836021"/>
                    <a:pt x="4788927" y="1836021"/>
                  </a:cubicBezTo>
                  <a:cubicBezTo>
                    <a:pt x="5186584" y="1836021"/>
                    <a:pt x="5508948" y="1513657"/>
                    <a:pt x="5508948" y="1116000"/>
                  </a:cubicBezTo>
                  <a:lnTo>
                    <a:pt x="5510178" y="1116000"/>
                  </a:lnTo>
                  <a:cubicBezTo>
                    <a:pt x="5510178" y="499650"/>
                    <a:pt x="6009828" y="0"/>
                    <a:pt x="6626178" y="0"/>
                  </a:cubicBezTo>
                  <a:cubicBezTo>
                    <a:pt x="7242528" y="0"/>
                    <a:pt x="7742178" y="499650"/>
                    <a:pt x="7742178" y="1116000"/>
                  </a:cubicBezTo>
                  <a:lnTo>
                    <a:pt x="7742119" y="1117164"/>
                  </a:lnTo>
                  <a:lnTo>
                    <a:pt x="7741951" y="1117164"/>
                  </a:lnTo>
                  <a:lnTo>
                    <a:pt x="7756462" y="1261110"/>
                  </a:lnTo>
                  <a:cubicBezTo>
                    <a:pt x="7823601" y="1589211"/>
                    <a:pt x="8113905" y="1836021"/>
                    <a:pt x="8461855" y="1836021"/>
                  </a:cubicBezTo>
                  <a:cubicBezTo>
                    <a:pt x="8859512" y="1836021"/>
                    <a:pt x="9181876" y="1513657"/>
                    <a:pt x="9181876" y="1116000"/>
                  </a:cubicBezTo>
                  <a:lnTo>
                    <a:pt x="9577855" y="1116000"/>
                  </a:lnTo>
                  <a:cubicBezTo>
                    <a:pt x="9577855" y="1732350"/>
                    <a:pt x="9078205" y="2232000"/>
                    <a:pt x="8461855" y="2232000"/>
                  </a:cubicBezTo>
                  <a:cubicBezTo>
                    <a:pt x="7845505" y="2232000"/>
                    <a:pt x="7345855" y="1732350"/>
                    <a:pt x="7345855" y="1116000"/>
                  </a:cubicBezTo>
                  <a:lnTo>
                    <a:pt x="7346199" y="1116000"/>
                  </a:lnTo>
                  <a:cubicBezTo>
                    <a:pt x="7346199" y="718343"/>
                    <a:pt x="7023835" y="395979"/>
                    <a:pt x="6626178" y="395979"/>
                  </a:cubicBezTo>
                  <a:cubicBezTo>
                    <a:pt x="6228521" y="395979"/>
                    <a:pt x="5906157" y="718343"/>
                    <a:pt x="5906157" y="1116000"/>
                  </a:cubicBezTo>
                  <a:lnTo>
                    <a:pt x="5906216" y="1117164"/>
                  </a:lnTo>
                  <a:lnTo>
                    <a:pt x="5904810" y="1117164"/>
                  </a:lnTo>
                  <a:lnTo>
                    <a:pt x="5882254" y="1340913"/>
                  </a:lnTo>
                  <a:cubicBezTo>
                    <a:pt x="5778191" y="1849456"/>
                    <a:pt x="5328233" y="2232000"/>
                    <a:pt x="4788927" y="2232000"/>
                  </a:cubicBezTo>
                  <a:cubicBezTo>
                    <a:pt x="4249621" y="2232000"/>
                    <a:pt x="3799663" y="1849456"/>
                    <a:pt x="3695600" y="1340913"/>
                  </a:cubicBezTo>
                  <a:lnTo>
                    <a:pt x="3673045" y="1117164"/>
                  </a:lnTo>
                  <a:lnTo>
                    <a:pt x="3670407" y="1117164"/>
                  </a:lnTo>
                  <a:lnTo>
                    <a:pt x="3670466" y="1116000"/>
                  </a:lnTo>
                  <a:cubicBezTo>
                    <a:pt x="3670466" y="718343"/>
                    <a:pt x="3348102" y="395979"/>
                    <a:pt x="2950445" y="395979"/>
                  </a:cubicBezTo>
                  <a:cubicBezTo>
                    <a:pt x="2552788" y="395979"/>
                    <a:pt x="2230425" y="718343"/>
                    <a:pt x="2230425" y="1116000"/>
                  </a:cubicBezTo>
                  <a:lnTo>
                    <a:pt x="2231999" y="1116000"/>
                  </a:lnTo>
                  <a:cubicBezTo>
                    <a:pt x="2231999" y="1732350"/>
                    <a:pt x="1732350" y="2232000"/>
                    <a:pt x="1116000" y="2232000"/>
                  </a:cubicBezTo>
                  <a:cubicBezTo>
                    <a:pt x="499649" y="2232000"/>
                    <a:pt x="0" y="1732350"/>
                    <a:pt x="0" y="1116000"/>
                  </a:cubicBezTo>
                  <a:cubicBezTo>
                    <a:pt x="0" y="499650"/>
                    <a:pt x="499649" y="0"/>
                    <a:pt x="1116000" y="0"/>
                  </a:cubicBezTo>
                  <a:close/>
                </a:path>
              </a:pathLst>
            </a:custGeom>
            <a:gradFill flip="none" rotWithShape="1">
              <a:gsLst>
                <a:gs pos="75000">
                  <a:srgbClr val="3E7AAC"/>
                </a:gs>
                <a:gs pos="50000">
                  <a:srgbClr val="9A187A"/>
                </a:gs>
                <a:gs pos="25000">
                  <a:srgbClr val="BF5555"/>
                </a:gs>
                <a:gs pos="0">
                  <a:srgbClr val="EF5024"/>
                </a:gs>
                <a:gs pos="100000">
                  <a:srgbClr val="48A18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44" name="Rectangle: Rounded Corners 43"/>
            <p:cNvSpPr/>
            <p:nvPr/>
          </p:nvSpPr>
          <p:spPr>
            <a:xfrm>
              <a:off x="459141" y="4443664"/>
              <a:ext cx="11272294" cy="128336"/>
            </a:xfrm>
            <a:prstGeom prst="roundRect">
              <a:avLst/>
            </a:prstGeom>
            <a:solidFill>
              <a:srgbClr val="CBD1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Oval 64"/>
            <p:cNvSpPr/>
            <p:nvPr/>
          </p:nvSpPr>
          <p:spPr>
            <a:xfrm>
              <a:off x="1676400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7" name="Oval 66"/>
            <p:cNvSpPr/>
            <p:nvPr/>
          </p:nvSpPr>
          <p:spPr>
            <a:xfrm>
              <a:off x="3799444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8" name="Oval 67"/>
            <p:cNvSpPr/>
            <p:nvPr/>
          </p:nvSpPr>
          <p:spPr>
            <a:xfrm>
              <a:off x="5921067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9" name="Oval 68"/>
            <p:cNvSpPr/>
            <p:nvPr/>
          </p:nvSpPr>
          <p:spPr>
            <a:xfrm>
              <a:off x="8055671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0" name="Oval 69"/>
            <p:cNvSpPr/>
            <p:nvPr/>
          </p:nvSpPr>
          <p:spPr>
            <a:xfrm>
              <a:off x="10171232" y="4340018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1844842" y="3943604"/>
              <a:ext cx="0" cy="564228"/>
            </a:xfrm>
            <a:prstGeom prst="line">
              <a:avLst/>
            </a:prstGeom>
            <a:ln w="38100">
              <a:solidFill>
                <a:srgbClr val="EF5024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3966465" y="3512626"/>
              <a:ext cx="0" cy="995206"/>
            </a:xfrm>
            <a:prstGeom prst="line">
              <a:avLst/>
            </a:prstGeom>
            <a:ln w="38100">
              <a:solidFill>
                <a:srgbClr val="BE524F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cxnSpLocks/>
            </p:cNvCxnSpPr>
            <p:nvPr/>
          </p:nvCxnSpPr>
          <p:spPr>
            <a:xfrm>
              <a:off x="8224113" y="3491499"/>
              <a:ext cx="0" cy="1016333"/>
            </a:xfrm>
            <a:prstGeom prst="line">
              <a:avLst/>
            </a:prstGeom>
            <a:ln w="38100">
              <a:solidFill>
                <a:srgbClr val="3E7AAC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cxnSpLocks/>
            </p:cNvCxnSpPr>
            <p:nvPr/>
          </p:nvCxnSpPr>
          <p:spPr>
            <a:xfrm>
              <a:off x="6095999" y="3943613"/>
              <a:ext cx="1" cy="564219"/>
            </a:xfrm>
            <a:prstGeom prst="line">
              <a:avLst/>
            </a:prstGeom>
            <a:ln w="38100">
              <a:solidFill>
                <a:srgbClr val="9A187A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cxnSpLocks/>
            </p:cNvCxnSpPr>
            <p:nvPr/>
          </p:nvCxnSpPr>
          <p:spPr>
            <a:xfrm>
              <a:off x="10339674" y="3943613"/>
              <a:ext cx="0" cy="564219"/>
            </a:xfrm>
            <a:prstGeom prst="line">
              <a:avLst/>
            </a:prstGeom>
            <a:ln w="38100">
              <a:solidFill>
                <a:srgbClr val="48A180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/>
            <p:cNvSpPr/>
            <p:nvPr/>
          </p:nvSpPr>
          <p:spPr>
            <a:xfrm>
              <a:off x="992870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Oval 37"/>
            <p:cNvSpPr/>
            <p:nvPr/>
          </p:nvSpPr>
          <p:spPr>
            <a:xfrm>
              <a:off x="3121694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9" name="Oval 38"/>
            <p:cNvSpPr/>
            <p:nvPr/>
          </p:nvSpPr>
          <p:spPr>
            <a:xfrm>
              <a:off x="5250518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Oval 39"/>
            <p:cNvSpPr/>
            <p:nvPr/>
          </p:nvSpPr>
          <p:spPr>
            <a:xfrm>
              <a:off x="7379342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Oval 40"/>
            <p:cNvSpPr/>
            <p:nvPr/>
          </p:nvSpPr>
          <p:spPr>
            <a:xfrm>
              <a:off x="9508165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452629" y="2007859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EF5024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581453" y="2007857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BE524F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B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10988" y="2007857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9A187A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C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839101" y="2007857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3E7AAC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D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9967924" y="2007858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48A180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E</a:t>
              </a:r>
            </a:p>
          </p:txBody>
        </p:sp>
        <p:pic>
          <p:nvPicPr>
            <p:cNvPr id="79" name="Graphic 78" descr="Download from cloud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801965" y="2556240"/>
              <a:ext cx="828000" cy="828000"/>
            </a:xfrm>
            <a:prstGeom prst="rect">
              <a:avLst/>
            </a:prstGeom>
          </p:spPr>
        </p:pic>
        <p:pic>
          <p:nvPicPr>
            <p:cNvPr id="81" name="Graphic 80" descr="Envelope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681998" y="2556240"/>
              <a:ext cx="828000" cy="828000"/>
            </a:xfrm>
            <a:prstGeom prst="rect">
              <a:avLst/>
            </a:prstGeom>
          </p:spPr>
        </p:pic>
        <p:pic>
          <p:nvPicPr>
            <p:cNvPr id="83" name="Graphic 82" descr="Link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552463" y="2556240"/>
              <a:ext cx="828000" cy="828000"/>
            </a:xfrm>
            <a:prstGeom prst="rect">
              <a:avLst/>
            </a:prstGeom>
          </p:spPr>
        </p:pic>
        <p:pic>
          <p:nvPicPr>
            <p:cNvPr id="85" name="Graphic 84" descr="Lightbulb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938934" y="2556240"/>
              <a:ext cx="828000" cy="828000"/>
            </a:xfrm>
            <a:prstGeom prst="rect">
              <a:avLst/>
            </a:prstGeom>
          </p:spPr>
        </p:pic>
      </p:grpSp>
      <p:sp>
        <p:nvSpPr>
          <p:cNvPr id="87" name="TextBox 86"/>
          <p:cNvSpPr txBox="1"/>
          <p:nvPr/>
        </p:nvSpPr>
        <p:spPr>
          <a:xfrm>
            <a:off x="858252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rgbClr val="EF50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2981960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rgbClr val="BE52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5105668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rgbClr val="9A187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7229376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chemeClr val="tx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9353084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rgbClr val="48A18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851049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2978594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5106139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7233684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361229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pic>
        <p:nvPicPr>
          <p:cNvPr id="43" name="Graphic 42" descr="Lightbulb">
            <a:extLst>
              <a:ext uri="{FF2B5EF4-FFF2-40B4-BE49-F238E27FC236}">
                <a16:creationId xmlns:a16="http://schemas.microsoft.com/office/drawing/2014/main" id="{56CDB99B-3B14-45F0-AA86-2930AC7BFB7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430841" y="2562425"/>
            <a:ext cx="828000" cy="82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8077DA-85CA-4CC0-BAEA-971E533C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113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Image result for nutrition picture">
            <a:extLst>
              <a:ext uri="{FF2B5EF4-FFF2-40B4-BE49-F238E27FC236}">
                <a16:creationId xmlns:a16="http://schemas.microsoft.com/office/drawing/2014/main" id="{B980A43E-D782-4208-B5C9-958A0715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03BA74-BA65-437C-A269-E2E95C302A52}"/>
              </a:ext>
            </a:extLst>
          </p:cNvPr>
          <p:cNvSpPr/>
          <p:nvPr/>
        </p:nvSpPr>
        <p:spPr>
          <a:xfrm>
            <a:off x="-6491" y="1542614"/>
            <a:ext cx="12192000" cy="531536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4200000" scaled="0"/>
          </a:gradFill>
          <a:ln>
            <a:solidFill>
              <a:schemeClr val="accent5">
                <a:lumMod val="75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8077DA-85CA-4CC0-BAEA-971E533C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4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A27A20-8EAB-45B9-A2B0-970F43E67580}"/>
              </a:ext>
            </a:extLst>
          </p:cNvPr>
          <p:cNvSpPr/>
          <p:nvPr/>
        </p:nvSpPr>
        <p:spPr>
          <a:xfrm>
            <a:off x="-6491" y="0"/>
            <a:ext cx="12192000" cy="117964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9000000" scaled="0"/>
          </a:gra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4BE42B8-94FE-4E81-83F6-63A443DF02B5}"/>
              </a:ext>
            </a:extLst>
          </p:cNvPr>
          <p:cNvSpPr txBox="1"/>
          <p:nvPr/>
        </p:nvSpPr>
        <p:spPr>
          <a:xfrm>
            <a:off x="3647098" y="174324"/>
            <a:ext cx="4884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What We Learned </a:t>
            </a:r>
          </a:p>
        </p:txBody>
      </p:sp>
    </p:spTree>
    <p:extLst>
      <p:ext uri="{BB962C8B-B14F-4D97-AF65-F5344CB8AC3E}">
        <p14:creationId xmlns:p14="http://schemas.microsoft.com/office/powerpoint/2010/main" val="3454238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mage result for nutrition picture">
            <a:extLst>
              <a:ext uri="{FF2B5EF4-FFF2-40B4-BE49-F238E27FC236}">
                <a16:creationId xmlns:a16="http://schemas.microsoft.com/office/drawing/2014/main" id="{AFCA6F3B-E44F-446E-BEEE-70A33942A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D431EF74-63CF-4458-B993-2C64F1E775A0}"/>
              </a:ext>
            </a:extLst>
          </p:cNvPr>
          <p:cNvSpPr/>
          <p:nvPr/>
        </p:nvSpPr>
        <p:spPr>
          <a:xfrm>
            <a:off x="0" y="-13960"/>
            <a:ext cx="12192000" cy="6871960"/>
          </a:xfrm>
          <a:custGeom>
            <a:avLst/>
            <a:gdLst>
              <a:gd name="connsiteX0" fmla="*/ 5821681 w 12192000"/>
              <a:gd name="connsiteY0" fmla="*/ 2635717 h 6858000"/>
              <a:gd name="connsiteX1" fmla="*/ 5821681 w 12192000"/>
              <a:gd name="connsiteY1" fmla="*/ 2681436 h 6858000"/>
              <a:gd name="connsiteX2" fmla="*/ 11353800 w 12192000"/>
              <a:gd name="connsiteY2" fmla="*/ 2681436 h 6858000"/>
              <a:gd name="connsiteX3" fmla="*/ 11353800 w 12192000"/>
              <a:gd name="connsiteY3" fmla="*/ 2635717 h 6858000"/>
              <a:gd name="connsiteX4" fmla="*/ 2788920 w 12192000"/>
              <a:gd name="connsiteY4" fmla="*/ 2330591 h 6858000"/>
              <a:gd name="connsiteX5" fmla="*/ 2788920 w 12192000"/>
              <a:gd name="connsiteY5" fmla="*/ 4527410 h 6858000"/>
              <a:gd name="connsiteX6" fmla="*/ 2729679 w 12192000"/>
              <a:gd name="connsiteY6" fmla="*/ 4524418 h 6858000"/>
              <a:gd name="connsiteX7" fmla="*/ 1741157 w 12192000"/>
              <a:gd name="connsiteY7" fmla="*/ 3429000 h 6858000"/>
              <a:gd name="connsiteX8" fmla="*/ 2729679 w 12192000"/>
              <a:gd name="connsiteY8" fmla="*/ 2333582 h 6858000"/>
              <a:gd name="connsiteX9" fmla="*/ 2865120 w 12192000"/>
              <a:gd name="connsiteY9" fmla="*/ 2329052 h 6858000"/>
              <a:gd name="connsiteX10" fmla="*/ 2954842 w 12192000"/>
              <a:gd name="connsiteY10" fmla="*/ 2333582 h 6858000"/>
              <a:gd name="connsiteX11" fmla="*/ 3943363 w 12192000"/>
              <a:gd name="connsiteY11" fmla="*/ 3429000 h 6858000"/>
              <a:gd name="connsiteX12" fmla="*/ 2954842 w 12192000"/>
              <a:gd name="connsiteY12" fmla="*/ 4524418 h 6858000"/>
              <a:gd name="connsiteX13" fmla="*/ 2865120 w 12192000"/>
              <a:gd name="connsiteY13" fmla="*/ 4528949 h 6858000"/>
              <a:gd name="connsiteX14" fmla="*/ 2788920 w 12192000"/>
              <a:gd name="connsiteY14" fmla="*/ 1019549 h 6858000"/>
              <a:gd name="connsiteX15" fmla="*/ 2788920 w 12192000"/>
              <a:gd name="connsiteY15" fmla="*/ 1199034 h 6858000"/>
              <a:gd name="connsiteX16" fmla="*/ 2613984 w 12192000"/>
              <a:gd name="connsiteY16" fmla="*/ 1207867 h 6858000"/>
              <a:gd name="connsiteX17" fmla="*/ 609600 w 12192000"/>
              <a:gd name="connsiteY17" fmla="*/ 3429000 h 6858000"/>
              <a:gd name="connsiteX18" fmla="*/ 2613984 w 12192000"/>
              <a:gd name="connsiteY18" fmla="*/ 5650133 h 6858000"/>
              <a:gd name="connsiteX19" fmla="*/ 2788920 w 12192000"/>
              <a:gd name="connsiteY19" fmla="*/ 5658967 h 6858000"/>
              <a:gd name="connsiteX20" fmla="*/ 2788920 w 12192000"/>
              <a:gd name="connsiteY20" fmla="*/ 5838452 h 6858000"/>
              <a:gd name="connsiteX21" fmla="*/ 2595633 w 12192000"/>
              <a:gd name="connsiteY21" fmla="*/ 5828692 h 6858000"/>
              <a:gd name="connsiteX22" fmla="*/ 430115 w 12192000"/>
              <a:gd name="connsiteY22" fmla="*/ 3429000 h 6858000"/>
              <a:gd name="connsiteX23" fmla="*/ 2595633 w 12192000"/>
              <a:gd name="connsiteY23" fmla="*/ 1029309 h 6858000"/>
              <a:gd name="connsiteX24" fmla="*/ 2865120 w 12192000"/>
              <a:gd name="connsiteY24" fmla="*/ 1018010 h 6858000"/>
              <a:gd name="connsiteX25" fmla="*/ 3088888 w 12192000"/>
              <a:gd name="connsiteY25" fmla="*/ 1029309 h 6858000"/>
              <a:gd name="connsiteX26" fmla="*/ 5254405 w 12192000"/>
              <a:gd name="connsiteY26" fmla="*/ 3429000 h 6858000"/>
              <a:gd name="connsiteX27" fmla="*/ 3088888 w 12192000"/>
              <a:gd name="connsiteY27" fmla="*/ 5828692 h 6858000"/>
              <a:gd name="connsiteX28" fmla="*/ 2865120 w 12192000"/>
              <a:gd name="connsiteY28" fmla="*/ 5839991 h 6858000"/>
              <a:gd name="connsiteX29" fmla="*/ 2865120 w 12192000"/>
              <a:gd name="connsiteY29" fmla="*/ 5660506 h 6858000"/>
              <a:gd name="connsiteX30" fmla="*/ 3070537 w 12192000"/>
              <a:gd name="connsiteY30" fmla="*/ 5650133 h 6858000"/>
              <a:gd name="connsiteX31" fmla="*/ 5074920 w 12192000"/>
              <a:gd name="connsiteY31" fmla="*/ 3429000 h 6858000"/>
              <a:gd name="connsiteX32" fmla="*/ 3070537 w 12192000"/>
              <a:gd name="connsiteY32" fmla="*/ 1207867 h 6858000"/>
              <a:gd name="connsiteX33" fmla="*/ 2865120 w 12192000"/>
              <a:gd name="connsiteY33" fmla="*/ 1197494 h 6858000"/>
              <a:gd name="connsiteX34" fmla="*/ 2865120 w 12192000"/>
              <a:gd name="connsiteY34" fmla="*/ 0 h 6858000"/>
              <a:gd name="connsiteX35" fmla="*/ 12192000 w 12192000"/>
              <a:gd name="connsiteY35" fmla="*/ 0 h 6858000"/>
              <a:gd name="connsiteX36" fmla="*/ 12192000 w 12192000"/>
              <a:gd name="connsiteY36" fmla="*/ 6858000 h 6858000"/>
              <a:gd name="connsiteX37" fmla="*/ 2865120 w 12192000"/>
              <a:gd name="connsiteY37" fmla="*/ 6858000 h 6858000"/>
              <a:gd name="connsiteX38" fmla="*/ 2865120 w 12192000"/>
              <a:gd name="connsiteY38" fmla="*/ 5896726 h 6858000"/>
              <a:gd name="connsiteX39" fmla="*/ 3094689 w 12192000"/>
              <a:gd name="connsiteY39" fmla="*/ 5885134 h 6858000"/>
              <a:gd name="connsiteX40" fmla="*/ 5311140 w 12192000"/>
              <a:gd name="connsiteY40" fmla="*/ 3429000 h 6858000"/>
              <a:gd name="connsiteX41" fmla="*/ 3094689 w 12192000"/>
              <a:gd name="connsiteY41" fmla="*/ 972867 h 6858000"/>
              <a:gd name="connsiteX42" fmla="*/ 2865120 w 12192000"/>
              <a:gd name="connsiteY42" fmla="*/ 961274 h 6858000"/>
              <a:gd name="connsiteX43" fmla="*/ 0 w 12192000"/>
              <a:gd name="connsiteY43" fmla="*/ 0 h 6858000"/>
              <a:gd name="connsiteX44" fmla="*/ 2788920 w 12192000"/>
              <a:gd name="connsiteY44" fmla="*/ 0 h 6858000"/>
              <a:gd name="connsiteX45" fmla="*/ 2788920 w 12192000"/>
              <a:gd name="connsiteY45" fmla="*/ 962814 h 6858000"/>
              <a:gd name="connsiteX46" fmla="*/ 2589832 w 12192000"/>
              <a:gd name="connsiteY46" fmla="*/ 972867 h 6858000"/>
              <a:gd name="connsiteX47" fmla="*/ 373380 w 12192000"/>
              <a:gd name="connsiteY47" fmla="*/ 3429000 h 6858000"/>
              <a:gd name="connsiteX48" fmla="*/ 2589832 w 12192000"/>
              <a:gd name="connsiteY48" fmla="*/ 5885134 h 6858000"/>
              <a:gd name="connsiteX49" fmla="*/ 2788920 w 12192000"/>
              <a:gd name="connsiteY49" fmla="*/ 5895187 h 6858000"/>
              <a:gd name="connsiteX50" fmla="*/ 2788920 w 12192000"/>
              <a:gd name="connsiteY50" fmla="*/ 6858000 h 6858000"/>
              <a:gd name="connsiteX51" fmla="*/ 0 w 12192000"/>
              <a:gd name="connsiteY5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6858000">
                <a:moveTo>
                  <a:pt x="5821681" y="2635717"/>
                </a:moveTo>
                <a:lnTo>
                  <a:pt x="5821681" y="2681436"/>
                </a:lnTo>
                <a:lnTo>
                  <a:pt x="11353800" y="2681436"/>
                </a:lnTo>
                <a:lnTo>
                  <a:pt x="11353800" y="2635717"/>
                </a:lnTo>
                <a:close/>
                <a:moveTo>
                  <a:pt x="2788920" y="2330591"/>
                </a:moveTo>
                <a:lnTo>
                  <a:pt x="2788920" y="4527410"/>
                </a:lnTo>
                <a:lnTo>
                  <a:pt x="2729679" y="4524418"/>
                </a:lnTo>
                <a:cubicBezTo>
                  <a:pt x="2174441" y="4468031"/>
                  <a:pt x="1741157" y="3999114"/>
                  <a:pt x="1741157" y="3429000"/>
                </a:cubicBezTo>
                <a:cubicBezTo>
                  <a:pt x="1741157" y="2858886"/>
                  <a:pt x="2174441" y="2389970"/>
                  <a:pt x="2729679" y="2333582"/>
                </a:cubicBezTo>
                <a:close/>
                <a:moveTo>
                  <a:pt x="2865120" y="2329052"/>
                </a:moveTo>
                <a:lnTo>
                  <a:pt x="2954842" y="2333582"/>
                </a:lnTo>
                <a:cubicBezTo>
                  <a:pt x="3510079" y="2389970"/>
                  <a:pt x="3943363" y="2858886"/>
                  <a:pt x="3943363" y="3429000"/>
                </a:cubicBezTo>
                <a:cubicBezTo>
                  <a:pt x="3943363" y="3999114"/>
                  <a:pt x="3510079" y="4468031"/>
                  <a:pt x="2954842" y="4524418"/>
                </a:cubicBezTo>
                <a:lnTo>
                  <a:pt x="2865120" y="4528949"/>
                </a:lnTo>
                <a:close/>
                <a:moveTo>
                  <a:pt x="2788920" y="1019549"/>
                </a:moveTo>
                <a:lnTo>
                  <a:pt x="2788920" y="1199034"/>
                </a:lnTo>
                <a:lnTo>
                  <a:pt x="2613984" y="1207867"/>
                </a:lnTo>
                <a:cubicBezTo>
                  <a:pt x="1488151" y="1322202"/>
                  <a:pt x="609600" y="2273003"/>
                  <a:pt x="609600" y="3429000"/>
                </a:cubicBezTo>
                <a:cubicBezTo>
                  <a:pt x="609600" y="4584998"/>
                  <a:pt x="1488151" y="5535799"/>
                  <a:pt x="2613984" y="5650133"/>
                </a:cubicBezTo>
                <a:lnTo>
                  <a:pt x="2788920" y="5658967"/>
                </a:lnTo>
                <a:lnTo>
                  <a:pt x="2788920" y="5838452"/>
                </a:lnTo>
                <a:lnTo>
                  <a:pt x="2595633" y="5828692"/>
                </a:lnTo>
                <a:cubicBezTo>
                  <a:pt x="1379294" y="5705166"/>
                  <a:pt x="430115" y="4677929"/>
                  <a:pt x="430115" y="3429000"/>
                </a:cubicBezTo>
                <a:cubicBezTo>
                  <a:pt x="430115" y="2180071"/>
                  <a:pt x="1379294" y="1152835"/>
                  <a:pt x="2595633" y="1029309"/>
                </a:cubicBezTo>
                <a:close/>
                <a:moveTo>
                  <a:pt x="2865120" y="1018010"/>
                </a:moveTo>
                <a:lnTo>
                  <a:pt x="3088888" y="1029309"/>
                </a:lnTo>
                <a:cubicBezTo>
                  <a:pt x="4305227" y="1152835"/>
                  <a:pt x="5254405" y="2180071"/>
                  <a:pt x="5254405" y="3429000"/>
                </a:cubicBezTo>
                <a:cubicBezTo>
                  <a:pt x="5254405" y="4677929"/>
                  <a:pt x="4305227" y="5705166"/>
                  <a:pt x="3088888" y="5828692"/>
                </a:cubicBezTo>
                <a:lnTo>
                  <a:pt x="2865120" y="5839991"/>
                </a:lnTo>
                <a:lnTo>
                  <a:pt x="2865120" y="5660506"/>
                </a:lnTo>
                <a:lnTo>
                  <a:pt x="3070537" y="5650133"/>
                </a:lnTo>
                <a:cubicBezTo>
                  <a:pt x="4196369" y="5535799"/>
                  <a:pt x="5074920" y="4584998"/>
                  <a:pt x="5074920" y="3429000"/>
                </a:cubicBezTo>
                <a:cubicBezTo>
                  <a:pt x="5074920" y="2273003"/>
                  <a:pt x="4196369" y="1322202"/>
                  <a:pt x="3070537" y="1207867"/>
                </a:cubicBezTo>
                <a:lnTo>
                  <a:pt x="2865120" y="1197494"/>
                </a:lnTo>
                <a:close/>
                <a:moveTo>
                  <a:pt x="286512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2865120" y="6858000"/>
                </a:lnTo>
                <a:lnTo>
                  <a:pt x="2865120" y="5896726"/>
                </a:lnTo>
                <a:lnTo>
                  <a:pt x="3094689" y="5885134"/>
                </a:lnTo>
                <a:cubicBezTo>
                  <a:pt x="4339638" y="5758702"/>
                  <a:pt x="5311140" y="4707305"/>
                  <a:pt x="5311140" y="3429000"/>
                </a:cubicBezTo>
                <a:cubicBezTo>
                  <a:pt x="5311140" y="2150696"/>
                  <a:pt x="4339638" y="1099298"/>
                  <a:pt x="3094689" y="972867"/>
                </a:cubicBezTo>
                <a:lnTo>
                  <a:pt x="2865120" y="961274"/>
                </a:lnTo>
                <a:close/>
                <a:moveTo>
                  <a:pt x="0" y="0"/>
                </a:moveTo>
                <a:lnTo>
                  <a:pt x="2788920" y="0"/>
                </a:lnTo>
                <a:lnTo>
                  <a:pt x="2788920" y="962814"/>
                </a:lnTo>
                <a:lnTo>
                  <a:pt x="2589832" y="972867"/>
                </a:lnTo>
                <a:cubicBezTo>
                  <a:pt x="1344884" y="1099298"/>
                  <a:pt x="373380" y="2150696"/>
                  <a:pt x="373380" y="3429000"/>
                </a:cubicBezTo>
                <a:cubicBezTo>
                  <a:pt x="373380" y="4707305"/>
                  <a:pt x="1344884" y="5758702"/>
                  <a:pt x="2589832" y="5885134"/>
                </a:cubicBezTo>
                <a:lnTo>
                  <a:pt x="2788920" y="5895187"/>
                </a:lnTo>
                <a:lnTo>
                  <a:pt x="278892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78000">
                <a:schemeClr val="accent4">
                  <a:lumMod val="60000"/>
                  <a:lumOff val="40000"/>
                  <a:alpha val="65000"/>
                </a:schemeClr>
              </a:gs>
              <a:gs pos="97000">
                <a:schemeClr val="accent5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8B9D35-105F-43B9-B0DD-F2C78EBC307A}"/>
              </a:ext>
            </a:extLst>
          </p:cNvPr>
          <p:cNvSpPr txBox="1"/>
          <p:nvPr/>
        </p:nvSpPr>
        <p:spPr>
          <a:xfrm>
            <a:off x="5684520" y="1249680"/>
            <a:ext cx="595884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spc="-150" dirty="0">
                <a:latin typeface="Montserrat" panose="00000500000000000000" pitchFamily="2" charset="0"/>
              </a:rPr>
              <a:t>OUR </a:t>
            </a:r>
            <a:r>
              <a:rPr lang="en-IN" sz="3200" spc="-150" dirty="0">
                <a:solidFill>
                  <a:srgbClr val="C00000"/>
                </a:solidFill>
                <a:latin typeface="Montserrat" panose="00000500000000000000" pitchFamily="2" charset="0"/>
              </a:rPr>
              <a:t>NEW</a:t>
            </a:r>
            <a:r>
              <a:rPr lang="en-IN" sz="3200" spc="-150" dirty="0">
                <a:latin typeface="Montserrat" panose="00000500000000000000" pitchFamily="2" charset="0"/>
              </a:rPr>
              <a:t> </a:t>
            </a:r>
          </a:p>
          <a:p>
            <a:r>
              <a:rPr lang="en-IN" sz="5000" spc="-150" dirty="0">
                <a:latin typeface="Montserrat" panose="00000500000000000000" pitchFamily="2" charset="0"/>
              </a:rPr>
              <a:t>VISION &amp; MISSION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4DE5EBD-E68D-4B4B-B3C9-A31ED5550053}"/>
              </a:ext>
            </a:extLst>
          </p:cNvPr>
          <p:cNvSpPr txBox="1"/>
          <p:nvPr/>
        </p:nvSpPr>
        <p:spPr>
          <a:xfrm>
            <a:off x="5684520" y="3513593"/>
            <a:ext cx="5669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This is a placeholder for text. Add your text here. Thanks for subscribing to our channel. Add you mission and vision statement here. Thanks for subscribing.</a:t>
            </a:r>
          </a:p>
          <a:p>
            <a:pPr algn="just"/>
            <a:endParaRPr lang="en-IN" sz="1200" dirty="0">
              <a:solidFill>
                <a:schemeClr val="tx1">
                  <a:lumMod val="85000"/>
                  <a:lumOff val="15000"/>
                </a:schemeClr>
              </a:solidFill>
              <a:latin typeface="Montserrat" panose="00000500000000000000" pitchFamily="2" charset="0"/>
            </a:endParaRPr>
          </a:p>
          <a:p>
            <a:pPr algn="just"/>
            <a:r>
              <a:rPr lang="en-I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This is a placeholder for text. Add your text here. Thanks for subscribing to our channel. Add you mission and vision statement here. Thanks for subscribing.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B3E2E1-0DB2-44B7-BD72-517419E002E2}"/>
              </a:ext>
            </a:extLst>
          </p:cNvPr>
          <p:cNvSpPr txBox="1"/>
          <p:nvPr/>
        </p:nvSpPr>
        <p:spPr>
          <a:xfrm>
            <a:off x="5684520" y="3144261"/>
            <a:ext cx="5547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rPr>
              <a:t>CREATIVE VENUS BUSINESS PRESENTATION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754811-7077-4BBC-BB76-AC39FE2B0147}"/>
              </a:ext>
            </a:extLst>
          </p:cNvPr>
          <p:cNvSpPr/>
          <p:nvPr/>
        </p:nvSpPr>
        <p:spPr>
          <a:xfrm>
            <a:off x="2071661" y="3044259"/>
            <a:ext cx="5137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spc="-150" dirty="0">
                <a:latin typeface="Montserrat" panose="00000500000000000000" pitchFamily="2" charset="0"/>
              </a:rPr>
              <a:t>T</a:t>
            </a:r>
            <a:endParaRPr lang="en-US" sz="4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A5787F-E75C-4080-B2C1-73472CA4AA27}"/>
              </a:ext>
            </a:extLst>
          </p:cNvPr>
          <p:cNvSpPr/>
          <p:nvPr/>
        </p:nvSpPr>
        <p:spPr>
          <a:xfrm>
            <a:off x="3103560" y="3030319"/>
            <a:ext cx="51373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spc="-150" dirty="0">
                <a:latin typeface="Montserrat" panose="00000500000000000000" pitchFamily="2" charset="0"/>
              </a:rPr>
              <a:t>N</a:t>
            </a:r>
            <a:endParaRPr lang="en-US" sz="44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84929C-79FD-4828-85E9-C000B207C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160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Image result for nutrition picture">
            <a:extLst>
              <a:ext uri="{FF2B5EF4-FFF2-40B4-BE49-F238E27FC236}">
                <a16:creationId xmlns:a16="http://schemas.microsoft.com/office/drawing/2014/main" id="{B980A43E-D782-4208-B5C9-958A0715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03BA74-BA65-437C-A269-E2E95C302A52}"/>
              </a:ext>
            </a:extLst>
          </p:cNvPr>
          <p:cNvSpPr/>
          <p:nvPr/>
        </p:nvSpPr>
        <p:spPr>
          <a:xfrm>
            <a:off x="-6491" y="4338129"/>
            <a:ext cx="12192000" cy="2519851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15000000" scaled="0"/>
          </a:gradFill>
          <a:ln>
            <a:solidFill>
              <a:schemeClr val="accent5">
                <a:lumMod val="75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6" name="Group 85"/>
          <p:cNvGrpSpPr/>
          <p:nvPr/>
        </p:nvGrpSpPr>
        <p:grpSpPr>
          <a:xfrm>
            <a:off x="459141" y="1364776"/>
            <a:ext cx="11272294" cy="3312126"/>
            <a:chOff x="459141" y="1364776"/>
            <a:chExt cx="11272294" cy="3312126"/>
          </a:xfrm>
        </p:grpSpPr>
        <p:sp>
          <p:nvSpPr>
            <p:cNvPr id="42" name="Freeform: Shape 41"/>
            <p:cNvSpPr/>
            <p:nvPr/>
          </p:nvSpPr>
          <p:spPr>
            <a:xfrm>
              <a:off x="562907" y="1364776"/>
              <a:ext cx="11066186" cy="2578837"/>
            </a:xfrm>
            <a:custGeom>
              <a:avLst/>
              <a:gdLst>
                <a:gd name="connsiteX0" fmla="*/ 1116000 w 9577855"/>
                <a:gd name="connsiteY0" fmla="*/ 0 h 2232000"/>
                <a:gd name="connsiteX1" fmla="*/ 1116000 w 9577855"/>
                <a:gd name="connsiteY1" fmla="*/ 395979 h 2232000"/>
                <a:gd name="connsiteX2" fmla="*/ 395978 w 9577855"/>
                <a:gd name="connsiteY2" fmla="*/ 1116000 h 2232000"/>
                <a:gd name="connsiteX3" fmla="*/ 1116000 w 9577855"/>
                <a:gd name="connsiteY3" fmla="*/ 1836021 h 2232000"/>
                <a:gd name="connsiteX4" fmla="*/ 1821392 w 9577855"/>
                <a:gd name="connsiteY4" fmla="*/ 1261110 h 2232000"/>
                <a:gd name="connsiteX5" fmla="*/ 1835903 w 9577855"/>
                <a:gd name="connsiteY5" fmla="*/ 1117164 h 2232000"/>
                <a:gd name="connsiteX6" fmla="*/ 1834504 w 9577855"/>
                <a:gd name="connsiteY6" fmla="*/ 1117164 h 2232000"/>
                <a:gd name="connsiteX7" fmla="*/ 1834445 w 9577855"/>
                <a:gd name="connsiteY7" fmla="*/ 1116000 h 2232000"/>
                <a:gd name="connsiteX8" fmla="*/ 2950445 w 9577855"/>
                <a:gd name="connsiteY8" fmla="*/ 0 h 2232000"/>
                <a:gd name="connsiteX9" fmla="*/ 4066445 w 9577855"/>
                <a:gd name="connsiteY9" fmla="*/ 1116000 h 2232000"/>
                <a:gd name="connsiteX10" fmla="*/ 4068906 w 9577855"/>
                <a:gd name="connsiteY10" fmla="*/ 1116000 h 2232000"/>
                <a:gd name="connsiteX11" fmla="*/ 4788927 w 9577855"/>
                <a:gd name="connsiteY11" fmla="*/ 1836021 h 2232000"/>
                <a:gd name="connsiteX12" fmla="*/ 5508948 w 9577855"/>
                <a:gd name="connsiteY12" fmla="*/ 1116000 h 2232000"/>
                <a:gd name="connsiteX13" fmla="*/ 5510178 w 9577855"/>
                <a:gd name="connsiteY13" fmla="*/ 1116000 h 2232000"/>
                <a:gd name="connsiteX14" fmla="*/ 6626178 w 9577855"/>
                <a:gd name="connsiteY14" fmla="*/ 0 h 2232000"/>
                <a:gd name="connsiteX15" fmla="*/ 7742178 w 9577855"/>
                <a:gd name="connsiteY15" fmla="*/ 1116000 h 2232000"/>
                <a:gd name="connsiteX16" fmla="*/ 7742119 w 9577855"/>
                <a:gd name="connsiteY16" fmla="*/ 1117164 h 2232000"/>
                <a:gd name="connsiteX17" fmla="*/ 7741951 w 9577855"/>
                <a:gd name="connsiteY17" fmla="*/ 1117164 h 2232000"/>
                <a:gd name="connsiteX18" fmla="*/ 7756462 w 9577855"/>
                <a:gd name="connsiteY18" fmla="*/ 1261110 h 2232000"/>
                <a:gd name="connsiteX19" fmla="*/ 8461855 w 9577855"/>
                <a:gd name="connsiteY19" fmla="*/ 1836021 h 2232000"/>
                <a:gd name="connsiteX20" fmla="*/ 9181876 w 9577855"/>
                <a:gd name="connsiteY20" fmla="*/ 1116000 h 2232000"/>
                <a:gd name="connsiteX21" fmla="*/ 9577855 w 9577855"/>
                <a:gd name="connsiteY21" fmla="*/ 1116000 h 2232000"/>
                <a:gd name="connsiteX22" fmla="*/ 8461855 w 9577855"/>
                <a:gd name="connsiteY22" fmla="*/ 2232000 h 2232000"/>
                <a:gd name="connsiteX23" fmla="*/ 7345855 w 9577855"/>
                <a:gd name="connsiteY23" fmla="*/ 1116000 h 2232000"/>
                <a:gd name="connsiteX24" fmla="*/ 7346199 w 9577855"/>
                <a:gd name="connsiteY24" fmla="*/ 1116000 h 2232000"/>
                <a:gd name="connsiteX25" fmla="*/ 6626178 w 9577855"/>
                <a:gd name="connsiteY25" fmla="*/ 395979 h 2232000"/>
                <a:gd name="connsiteX26" fmla="*/ 5906157 w 9577855"/>
                <a:gd name="connsiteY26" fmla="*/ 1116000 h 2232000"/>
                <a:gd name="connsiteX27" fmla="*/ 5906216 w 9577855"/>
                <a:gd name="connsiteY27" fmla="*/ 1117164 h 2232000"/>
                <a:gd name="connsiteX28" fmla="*/ 5904810 w 9577855"/>
                <a:gd name="connsiteY28" fmla="*/ 1117164 h 2232000"/>
                <a:gd name="connsiteX29" fmla="*/ 5882254 w 9577855"/>
                <a:gd name="connsiteY29" fmla="*/ 1340913 h 2232000"/>
                <a:gd name="connsiteX30" fmla="*/ 4788927 w 9577855"/>
                <a:gd name="connsiteY30" fmla="*/ 2232000 h 2232000"/>
                <a:gd name="connsiteX31" fmla="*/ 3695600 w 9577855"/>
                <a:gd name="connsiteY31" fmla="*/ 1340913 h 2232000"/>
                <a:gd name="connsiteX32" fmla="*/ 3673045 w 9577855"/>
                <a:gd name="connsiteY32" fmla="*/ 1117164 h 2232000"/>
                <a:gd name="connsiteX33" fmla="*/ 3670407 w 9577855"/>
                <a:gd name="connsiteY33" fmla="*/ 1117164 h 2232000"/>
                <a:gd name="connsiteX34" fmla="*/ 3670466 w 9577855"/>
                <a:gd name="connsiteY34" fmla="*/ 1116000 h 2232000"/>
                <a:gd name="connsiteX35" fmla="*/ 2950445 w 9577855"/>
                <a:gd name="connsiteY35" fmla="*/ 395979 h 2232000"/>
                <a:gd name="connsiteX36" fmla="*/ 2230425 w 9577855"/>
                <a:gd name="connsiteY36" fmla="*/ 1116000 h 2232000"/>
                <a:gd name="connsiteX37" fmla="*/ 2231999 w 9577855"/>
                <a:gd name="connsiteY37" fmla="*/ 1116000 h 2232000"/>
                <a:gd name="connsiteX38" fmla="*/ 1116000 w 9577855"/>
                <a:gd name="connsiteY38" fmla="*/ 2232000 h 2232000"/>
                <a:gd name="connsiteX39" fmla="*/ 0 w 9577855"/>
                <a:gd name="connsiteY39" fmla="*/ 1116000 h 2232000"/>
                <a:gd name="connsiteX40" fmla="*/ 1116000 w 9577855"/>
                <a:gd name="connsiteY40" fmla="*/ 0 h 22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77855" h="2232000">
                  <a:moveTo>
                    <a:pt x="1116000" y="0"/>
                  </a:moveTo>
                  <a:lnTo>
                    <a:pt x="1116000" y="395979"/>
                  </a:lnTo>
                  <a:cubicBezTo>
                    <a:pt x="718343" y="395979"/>
                    <a:pt x="395978" y="718343"/>
                    <a:pt x="395978" y="1116000"/>
                  </a:cubicBezTo>
                  <a:cubicBezTo>
                    <a:pt x="395978" y="1513657"/>
                    <a:pt x="718343" y="1836021"/>
                    <a:pt x="1116000" y="1836021"/>
                  </a:cubicBezTo>
                  <a:cubicBezTo>
                    <a:pt x="1463949" y="1836021"/>
                    <a:pt x="1754253" y="1589211"/>
                    <a:pt x="1821392" y="1261110"/>
                  </a:cubicBezTo>
                  <a:lnTo>
                    <a:pt x="1835903" y="1117164"/>
                  </a:lnTo>
                  <a:lnTo>
                    <a:pt x="1834504" y="1117164"/>
                  </a:lnTo>
                  <a:lnTo>
                    <a:pt x="1834445" y="1116000"/>
                  </a:lnTo>
                  <a:cubicBezTo>
                    <a:pt x="1834445" y="499650"/>
                    <a:pt x="2334095" y="0"/>
                    <a:pt x="2950445" y="0"/>
                  </a:cubicBezTo>
                  <a:cubicBezTo>
                    <a:pt x="3566795" y="0"/>
                    <a:pt x="4066445" y="499650"/>
                    <a:pt x="4066445" y="1116000"/>
                  </a:cubicBezTo>
                  <a:lnTo>
                    <a:pt x="4068906" y="1116000"/>
                  </a:lnTo>
                  <a:cubicBezTo>
                    <a:pt x="4068906" y="1513657"/>
                    <a:pt x="4391270" y="1836021"/>
                    <a:pt x="4788927" y="1836021"/>
                  </a:cubicBezTo>
                  <a:cubicBezTo>
                    <a:pt x="5186584" y="1836021"/>
                    <a:pt x="5508948" y="1513657"/>
                    <a:pt x="5508948" y="1116000"/>
                  </a:cubicBezTo>
                  <a:lnTo>
                    <a:pt x="5510178" y="1116000"/>
                  </a:lnTo>
                  <a:cubicBezTo>
                    <a:pt x="5510178" y="499650"/>
                    <a:pt x="6009828" y="0"/>
                    <a:pt x="6626178" y="0"/>
                  </a:cubicBezTo>
                  <a:cubicBezTo>
                    <a:pt x="7242528" y="0"/>
                    <a:pt x="7742178" y="499650"/>
                    <a:pt x="7742178" y="1116000"/>
                  </a:cubicBezTo>
                  <a:lnTo>
                    <a:pt x="7742119" y="1117164"/>
                  </a:lnTo>
                  <a:lnTo>
                    <a:pt x="7741951" y="1117164"/>
                  </a:lnTo>
                  <a:lnTo>
                    <a:pt x="7756462" y="1261110"/>
                  </a:lnTo>
                  <a:cubicBezTo>
                    <a:pt x="7823601" y="1589211"/>
                    <a:pt x="8113905" y="1836021"/>
                    <a:pt x="8461855" y="1836021"/>
                  </a:cubicBezTo>
                  <a:cubicBezTo>
                    <a:pt x="8859512" y="1836021"/>
                    <a:pt x="9181876" y="1513657"/>
                    <a:pt x="9181876" y="1116000"/>
                  </a:cubicBezTo>
                  <a:lnTo>
                    <a:pt x="9577855" y="1116000"/>
                  </a:lnTo>
                  <a:cubicBezTo>
                    <a:pt x="9577855" y="1732350"/>
                    <a:pt x="9078205" y="2232000"/>
                    <a:pt x="8461855" y="2232000"/>
                  </a:cubicBezTo>
                  <a:cubicBezTo>
                    <a:pt x="7845505" y="2232000"/>
                    <a:pt x="7345855" y="1732350"/>
                    <a:pt x="7345855" y="1116000"/>
                  </a:cubicBezTo>
                  <a:lnTo>
                    <a:pt x="7346199" y="1116000"/>
                  </a:lnTo>
                  <a:cubicBezTo>
                    <a:pt x="7346199" y="718343"/>
                    <a:pt x="7023835" y="395979"/>
                    <a:pt x="6626178" y="395979"/>
                  </a:cubicBezTo>
                  <a:cubicBezTo>
                    <a:pt x="6228521" y="395979"/>
                    <a:pt x="5906157" y="718343"/>
                    <a:pt x="5906157" y="1116000"/>
                  </a:cubicBezTo>
                  <a:lnTo>
                    <a:pt x="5906216" y="1117164"/>
                  </a:lnTo>
                  <a:lnTo>
                    <a:pt x="5904810" y="1117164"/>
                  </a:lnTo>
                  <a:lnTo>
                    <a:pt x="5882254" y="1340913"/>
                  </a:lnTo>
                  <a:cubicBezTo>
                    <a:pt x="5778191" y="1849456"/>
                    <a:pt x="5328233" y="2232000"/>
                    <a:pt x="4788927" y="2232000"/>
                  </a:cubicBezTo>
                  <a:cubicBezTo>
                    <a:pt x="4249621" y="2232000"/>
                    <a:pt x="3799663" y="1849456"/>
                    <a:pt x="3695600" y="1340913"/>
                  </a:cubicBezTo>
                  <a:lnTo>
                    <a:pt x="3673045" y="1117164"/>
                  </a:lnTo>
                  <a:lnTo>
                    <a:pt x="3670407" y="1117164"/>
                  </a:lnTo>
                  <a:lnTo>
                    <a:pt x="3670466" y="1116000"/>
                  </a:lnTo>
                  <a:cubicBezTo>
                    <a:pt x="3670466" y="718343"/>
                    <a:pt x="3348102" y="395979"/>
                    <a:pt x="2950445" y="395979"/>
                  </a:cubicBezTo>
                  <a:cubicBezTo>
                    <a:pt x="2552788" y="395979"/>
                    <a:pt x="2230425" y="718343"/>
                    <a:pt x="2230425" y="1116000"/>
                  </a:cubicBezTo>
                  <a:lnTo>
                    <a:pt x="2231999" y="1116000"/>
                  </a:lnTo>
                  <a:cubicBezTo>
                    <a:pt x="2231999" y="1732350"/>
                    <a:pt x="1732350" y="2232000"/>
                    <a:pt x="1116000" y="2232000"/>
                  </a:cubicBezTo>
                  <a:cubicBezTo>
                    <a:pt x="499649" y="2232000"/>
                    <a:pt x="0" y="1732350"/>
                    <a:pt x="0" y="1116000"/>
                  </a:cubicBezTo>
                  <a:cubicBezTo>
                    <a:pt x="0" y="499650"/>
                    <a:pt x="499649" y="0"/>
                    <a:pt x="1116000" y="0"/>
                  </a:cubicBezTo>
                  <a:close/>
                </a:path>
              </a:pathLst>
            </a:custGeom>
            <a:gradFill flip="none" rotWithShape="1">
              <a:gsLst>
                <a:gs pos="75000">
                  <a:srgbClr val="3E7AAC"/>
                </a:gs>
                <a:gs pos="50000">
                  <a:srgbClr val="9A187A"/>
                </a:gs>
                <a:gs pos="25000">
                  <a:srgbClr val="BF5555"/>
                </a:gs>
                <a:gs pos="0">
                  <a:srgbClr val="EF5024"/>
                </a:gs>
                <a:gs pos="100000">
                  <a:srgbClr val="48A18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tx1"/>
                </a:solidFill>
              </a:endParaRPr>
            </a:p>
          </p:txBody>
        </p:sp>
        <p:sp>
          <p:nvSpPr>
            <p:cNvPr id="44" name="Rectangle: Rounded Corners 43"/>
            <p:cNvSpPr/>
            <p:nvPr/>
          </p:nvSpPr>
          <p:spPr>
            <a:xfrm>
              <a:off x="459141" y="4443664"/>
              <a:ext cx="11272294" cy="128336"/>
            </a:xfrm>
            <a:prstGeom prst="roundRect">
              <a:avLst/>
            </a:prstGeom>
            <a:solidFill>
              <a:srgbClr val="CBD1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5" name="Oval 64"/>
            <p:cNvSpPr/>
            <p:nvPr/>
          </p:nvSpPr>
          <p:spPr>
            <a:xfrm>
              <a:off x="1676400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7" name="Oval 66"/>
            <p:cNvSpPr/>
            <p:nvPr/>
          </p:nvSpPr>
          <p:spPr>
            <a:xfrm>
              <a:off x="3799444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8" name="Oval 67"/>
            <p:cNvSpPr/>
            <p:nvPr/>
          </p:nvSpPr>
          <p:spPr>
            <a:xfrm>
              <a:off x="5921067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9" name="Oval 68"/>
            <p:cNvSpPr/>
            <p:nvPr/>
          </p:nvSpPr>
          <p:spPr>
            <a:xfrm>
              <a:off x="8055671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0" name="Oval 69"/>
            <p:cNvSpPr/>
            <p:nvPr/>
          </p:nvSpPr>
          <p:spPr>
            <a:xfrm>
              <a:off x="10171232" y="4340018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1844842" y="3943604"/>
              <a:ext cx="0" cy="564228"/>
            </a:xfrm>
            <a:prstGeom prst="line">
              <a:avLst/>
            </a:prstGeom>
            <a:ln w="38100">
              <a:solidFill>
                <a:srgbClr val="EF5024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3966465" y="3512626"/>
              <a:ext cx="0" cy="995206"/>
            </a:xfrm>
            <a:prstGeom prst="line">
              <a:avLst/>
            </a:prstGeom>
            <a:ln w="38100">
              <a:solidFill>
                <a:srgbClr val="BE524F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cxnSpLocks/>
            </p:cNvCxnSpPr>
            <p:nvPr/>
          </p:nvCxnSpPr>
          <p:spPr>
            <a:xfrm>
              <a:off x="8224113" y="3491499"/>
              <a:ext cx="0" cy="1016333"/>
            </a:xfrm>
            <a:prstGeom prst="line">
              <a:avLst/>
            </a:prstGeom>
            <a:ln w="38100">
              <a:solidFill>
                <a:srgbClr val="3E7AAC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cxnSpLocks/>
            </p:cNvCxnSpPr>
            <p:nvPr/>
          </p:nvCxnSpPr>
          <p:spPr>
            <a:xfrm>
              <a:off x="6095999" y="3943613"/>
              <a:ext cx="1" cy="564219"/>
            </a:xfrm>
            <a:prstGeom prst="line">
              <a:avLst/>
            </a:prstGeom>
            <a:ln w="38100">
              <a:solidFill>
                <a:srgbClr val="9A187A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cxnSpLocks/>
            </p:cNvCxnSpPr>
            <p:nvPr/>
          </p:nvCxnSpPr>
          <p:spPr>
            <a:xfrm>
              <a:off x="10339674" y="3943613"/>
              <a:ext cx="0" cy="564219"/>
            </a:xfrm>
            <a:prstGeom prst="line">
              <a:avLst/>
            </a:prstGeom>
            <a:ln w="38100">
              <a:solidFill>
                <a:srgbClr val="48A180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/>
            <p:cNvSpPr/>
            <p:nvPr/>
          </p:nvSpPr>
          <p:spPr>
            <a:xfrm>
              <a:off x="992870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Oval 37"/>
            <p:cNvSpPr/>
            <p:nvPr/>
          </p:nvSpPr>
          <p:spPr>
            <a:xfrm>
              <a:off x="3121694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9" name="Oval 38"/>
            <p:cNvSpPr/>
            <p:nvPr/>
          </p:nvSpPr>
          <p:spPr>
            <a:xfrm>
              <a:off x="5250518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Oval 39"/>
            <p:cNvSpPr/>
            <p:nvPr/>
          </p:nvSpPr>
          <p:spPr>
            <a:xfrm>
              <a:off x="7379342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Oval 40"/>
            <p:cNvSpPr/>
            <p:nvPr/>
          </p:nvSpPr>
          <p:spPr>
            <a:xfrm>
              <a:off x="9508165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452629" y="2007859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EF5024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581453" y="2007857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BE524F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B</a:t>
              </a: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10988" y="2007857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9A187A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C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7839101" y="2007857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3E7AAC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D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9967924" y="2007858"/>
              <a:ext cx="7700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48A180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E</a:t>
              </a:r>
            </a:p>
          </p:txBody>
        </p:sp>
        <p:pic>
          <p:nvPicPr>
            <p:cNvPr id="79" name="Graphic 78" descr="Download from cloud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801965" y="2556240"/>
              <a:ext cx="828000" cy="828000"/>
            </a:xfrm>
            <a:prstGeom prst="rect">
              <a:avLst/>
            </a:prstGeom>
          </p:spPr>
        </p:pic>
        <p:pic>
          <p:nvPicPr>
            <p:cNvPr id="81" name="Graphic 80" descr="Envelope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81998" y="2556240"/>
              <a:ext cx="828000" cy="828000"/>
            </a:xfrm>
            <a:prstGeom prst="rect">
              <a:avLst/>
            </a:prstGeom>
          </p:spPr>
        </p:pic>
        <p:pic>
          <p:nvPicPr>
            <p:cNvPr id="83" name="Graphic 82" descr="Link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552463" y="2556240"/>
              <a:ext cx="828000" cy="828000"/>
            </a:xfrm>
            <a:prstGeom prst="rect">
              <a:avLst/>
            </a:prstGeom>
          </p:spPr>
        </p:pic>
        <p:pic>
          <p:nvPicPr>
            <p:cNvPr id="85" name="Graphic 84" descr="Lightbulb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9938934" y="2556240"/>
              <a:ext cx="828000" cy="828000"/>
            </a:xfrm>
            <a:prstGeom prst="rect">
              <a:avLst/>
            </a:prstGeom>
          </p:spPr>
        </p:pic>
      </p:grpSp>
      <p:sp>
        <p:nvSpPr>
          <p:cNvPr id="87" name="TextBox 86"/>
          <p:cNvSpPr txBox="1"/>
          <p:nvPr/>
        </p:nvSpPr>
        <p:spPr>
          <a:xfrm>
            <a:off x="858252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rgbClr val="EF50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2981960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rgbClr val="BE52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5105668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rgbClr val="9A187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7229376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chemeClr val="tx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9353084" y="4868548"/>
            <a:ext cx="19731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solidFill>
                  <a:srgbClr val="48A18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 VENUS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851049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2978594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5106139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7233684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361229" y="5146907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Add your text here. Subscribe to our channel for more such videos.</a:t>
            </a:r>
          </a:p>
        </p:txBody>
      </p:sp>
      <p:pic>
        <p:nvPicPr>
          <p:cNvPr id="43" name="Graphic 42" descr="Lightbulb">
            <a:extLst>
              <a:ext uri="{FF2B5EF4-FFF2-40B4-BE49-F238E27FC236}">
                <a16:creationId xmlns:a16="http://schemas.microsoft.com/office/drawing/2014/main" id="{56CDB99B-3B14-45F0-AA86-2930AC7BFB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430841" y="2562425"/>
            <a:ext cx="828000" cy="82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8077DA-85CA-4CC0-BAEA-971E533C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924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Image result for nutrition picture">
            <a:extLst>
              <a:ext uri="{FF2B5EF4-FFF2-40B4-BE49-F238E27FC236}">
                <a16:creationId xmlns:a16="http://schemas.microsoft.com/office/drawing/2014/main" id="{B980A43E-D782-4208-B5C9-958A0715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03BA74-BA65-437C-A269-E2E95C302A52}"/>
              </a:ext>
            </a:extLst>
          </p:cNvPr>
          <p:cNvSpPr/>
          <p:nvPr/>
        </p:nvSpPr>
        <p:spPr>
          <a:xfrm>
            <a:off x="-6491" y="1542614"/>
            <a:ext cx="12192000" cy="531536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6600000" scaled="0"/>
          </a:gradFill>
          <a:ln>
            <a:solidFill>
              <a:schemeClr val="accent5">
                <a:lumMod val="75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8077DA-85CA-4CC0-BAEA-971E533C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7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A27A20-8EAB-45B9-A2B0-970F43E67580}"/>
              </a:ext>
            </a:extLst>
          </p:cNvPr>
          <p:cNvSpPr/>
          <p:nvPr/>
        </p:nvSpPr>
        <p:spPr>
          <a:xfrm>
            <a:off x="-6491" y="0"/>
            <a:ext cx="12192000" cy="117964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29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4200000" scaled="0"/>
          </a:gra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4BE42B8-94FE-4E81-83F6-63A443DF02B5}"/>
              </a:ext>
            </a:extLst>
          </p:cNvPr>
          <p:cNvSpPr txBox="1"/>
          <p:nvPr/>
        </p:nvSpPr>
        <p:spPr>
          <a:xfrm>
            <a:off x="3647098" y="174324"/>
            <a:ext cx="4884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What Went Well</a:t>
            </a:r>
          </a:p>
        </p:txBody>
      </p:sp>
    </p:spTree>
    <p:extLst>
      <p:ext uri="{BB962C8B-B14F-4D97-AF65-F5344CB8AC3E}">
        <p14:creationId xmlns:p14="http://schemas.microsoft.com/office/powerpoint/2010/main" val="2921455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" descr="Image result for nutrition picture">
            <a:extLst>
              <a:ext uri="{FF2B5EF4-FFF2-40B4-BE49-F238E27FC236}">
                <a16:creationId xmlns:a16="http://schemas.microsoft.com/office/drawing/2014/main" id="{B980A43E-D782-4208-B5C9-958A07155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03BA74-BA65-437C-A269-E2E95C302A52}"/>
              </a:ext>
            </a:extLst>
          </p:cNvPr>
          <p:cNvSpPr/>
          <p:nvPr/>
        </p:nvSpPr>
        <p:spPr>
          <a:xfrm>
            <a:off x="-6491" y="1542614"/>
            <a:ext cx="12192000" cy="531536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4200000" scaled="0"/>
          </a:gradFill>
          <a:ln>
            <a:solidFill>
              <a:schemeClr val="accent5">
                <a:lumMod val="75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8077DA-85CA-4CC0-BAEA-971E533C4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8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A27A20-8EAB-45B9-A2B0-970F43E67580}"/>
              </a:ext>
            </a:extLst>
          </p:cNvPr>
          <p:cNvSpPr/>
          <p:nvPr/>
        </p:nvSpPr>
        <p:spPr>
          <a:xfrm>
            <a:off x="-6491" y="0"/>
            <a:ext cx="12192000" cy="1179646"/>
          </a:xfrm>
          <a:prstGeom prst="rect">
            <a:avLst/>
          </a:prstGeom>
          <a:gradFill>
            <a:gsLst>
              <a:gs pos="0">
                <a:srgbClr val="0299B9">
                  <a:lumMod val="58000"/>
                  <a:lumOff val="42000"/>
                  <a:alpha val="85000"/>
                </a:srgbClr>
              </a:gs>
              <a:gs pos="50000">
                <a:srgbClr val="6D5479">
                  <a:lumMod val="80000"/>
                  <a:lumOff val="20000"/>
                  <a:alpha val="85000"/>
                </a:srgbClr>
              </a:gs>
              <a:gs pos="100000">
                <a:srgbClr val="5C1765">
                  <a:lumMod val="75000"/>
                  <a:lumOff val="25000"/>
                  <a:alpha val="85000"/>
                </a:srgbClr>
              </a:gs>
            </a:gsLst>
            <a:lin ang="9000000" scaled="0"/>
          </a:gra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4BE42B8-94FE-4E81-83F6-63A443DF02B5}"/>
              </a:ext>
            </a:extLst>
          </p:cNvPr>
          <p:cNvSpPr txBox="1"/>
          <p:nvPr/>
        </p:nvSpPr>
        <p:spPr>
          <a:xfrm>
            <a:off x="2957824" y="174324"/>
            <a:ext cx="62633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Light" panose="00000400000000000000" pitchFamily="2" charset="0"/>
              </a:rPr>
              <a:t>What Didn’t Go Well</a:t>
            </a:r>
          </a:p>
        </p:txBody>
      </p:sp>
    </p:spTree>
    <p:extLst>
      <p:ext uri="{BB962C8B-B14F-4D97-AF65-F5344CB8AC3E}">
        <p14:creationId xmlns:p14="http://schemas.microsoft.com/office/powerpoint/2010/main" val="2080127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12EFB16-B0BA-4917-90BC-DBBF62E40170}"/>
              </a:ext>
            </a:extLst>
          </p:cNvPr>
          <p:cNvSpPr/>
          <p:nvPr/>
        </p:nvSpPr>
        <p:spPr>
          <a:xfrm>
            <a:off x="-13960" y="-6980"/>
            <a:ext cx="12192000" cy="6858000"/>
          </a:xfrm>
          <a:prstGeom prst="rect">
            <a:avLst/>
          </a:prstGeom>
          <a:solidFill>
            <a:srgbClr val="27282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272822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207DA3-94D1-4939-A51F-22EEEE1CC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2000" smtClean="0"/>
              <a:t>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BB945D-435F-4DDF-8A7B-E81962ACFB87}"/>
              </a:ext>
            </a:extLst>
          </p:cNvPr>
          <p:cNvSpPr txBox="1"/>
          <p:nvPr/>
        </p:nvSpPr>
        <p:spPr>
          <a:xfrm>
            <a:off x="0" y="3013501"/>
            <a:ext cx="12191999" cy="523220"/>
          </a:xfrm>
          <a:prstGeom prst="rect">
            <a:avLst/>
          </a:prstGeom>
          <a:solidFill>
            <a:srgbClr val="27282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solidFill>
                  <a:srgbClr val="92D050"/>
                </a:solidFill>
                <a:latin typeface="OCR A Extended" panose="02010509020102010303" pitchFamily="50" charset="0"/>
              </a:rPr>
              <a:t>TailoredNutrition</a:t>
            </a:r>
            <a:r>
              <a:rPr lang="en-IN" sz="2800" dirty="0">
                <a:latin typeface="OCR A Extended" panose="02010509020102010303" pitchFamily="50" charset="0"/>
              </a:rPr>
              <a:t>()</a:t>
            </a:r>
            <a:r>
              <a:rPr lang="en-I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OCR A Extended" panose="02010509020102010303" pitchFamily="50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392816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380</TotalTime>
  <Words>362</Words>
  <Application>Microsoft Office PowerPoint</Application>
  <PresentationFormat>Widescreen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Eurostile BQ</vt:lpstr>
      <vt:lpstr>Montserrat</vt:lpstr>
      <vt:lpstr>Montserrat Light</vt:lpstr>
      <vt:lpstr>OCR A Extended</vt:lpstr>
      <vt:lpstr>Open Sans</vt:lpstr>
      <vt:lpstr>Open Sans Light</vt:lpstr>
      <vt:lpstr>Trebuchet MS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Tailored nutrition</dc:title>
  <dc:creator>Sanjeev Sharma</dc:creator>
  <cp:lastModifiedBy>Sanjeev Sharma</cp:lastModifiedBy>
  <cp:revision>15</cp:revision>
  <dcterms:created xsi:type="dcterms:W3CDTF">2018-05-12T15:42:53Z</dcterms:created>
  <dcterms:modified xsi:type="dcterms:W3CDTF">2018-05-12T22:03:05Z</dcterms:modified>
</cp:coreProperties>
</file>

<file path=docProps/thumbnail.jpeg>
</file>